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96" r:id="rId2"/>
    <p:sldMasterId id="2147483744" r:id="rId3"/>
  </p:sldMasterIdLst>
  <p:notesMasterIdLst>
    <p:notesMasterId r:id="rId34"/>
  </p:notesMasterIdLst>
  <p:sldIdLst>
    <p:sldId id="256" r:id="rId4"/>
    <p:sldId id="277" r:id="rId5"/>
    <p:sldId id="258" r:id="rId6"/>
    <p:sldId id="259" r:id="rId7"/>
    <p:sldId id="260" r:id="rId8"/>
    <p:sldId id="275" r:id="rId9"/>
    <p:sldId id="303" r:id="rId10"/>
    <p:sldId id="276" r:id="rId11"/>
    <p:sldId id="285" r:id="rId12"/>
    <p:sldId id="286" r:id="rId13"/>
    <p:sldId id="287" r:id="rId14"/>
    <p:sldId id="288" r:id="rId15"/>
    <p:sldId id="283" r:id="rId16"/>
    <p:sldId id="284" r:id="rId17"/>
    <p:sldId id="290" r:id="rId18"/>
    <p:sldId id="281" r:id="rId19"/>
    <p:sldId id="282" r:id="rId20"/>
    <p:sldId id="278" r:id="rId21"/>
    <p:sldId id="265" r:id="rId22"/>
    <p:sldId id="306" r:id="rId23"/>
    <p:sldId id="305" r:id="rId24"/>
    <p:sldId id="298" r:id="rId25"/>
    <p:sldId id="299" r:id="rId26"/>
    <p:sldId id="300" r:id="rId27"/>
    <p:sldId id="293" r:id="rId28"/>
    <p:sldId id="294" r:id="rId29"/>
    <p:sldId id="295" r:id="rId30"/>
    <p:sldId id="297" r:id="rId31"/>
    <p:sldId id="301" r:id="rId32"/>
    <p:sldId id="30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245" autoAdjust="0"/>
    <p:restoredTop sz="43431" autoAdjust="0"/>
  </p:normalViewPr>
  <p:slideViewPr>
    <p:cSldViewPr snapToGrid="0">
      <p:cViewPr>
        <p:scale>
          <a:sx n="33" d="100"/>
          <a:sy n="33" d="100"/>
        </p:scale>
        <p:origin x="540"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yAsus\OneDrive\Desktop\NetworkingIotProject\Experiments\clientForTestingMsgNum\resul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received messages precentage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גיליון1!$D$1</c:f>
              <c:strCache>
                <c:ptCount val="1"/>
                <c:pt idx="0">
                  <c:v>ratio</c:v>
                </c:pt>
              </c:strCache>
            </c:strRef>
          </c:tx>
          <c:spPr>
            <a:solidFill>
              <a:schemeClr val="accent1"/>
            </a:solidFill>
            <a:ln>
              <a:noFill/>
            </a:ln>
            <a:effectLst/>
          </c:spPr>
          <c:invertIfNegative val="0"/>
          <c:cat>
            <c:numRef>
              <c:f>גיליון1!$C$2:$C$7</c:f>
              <c:numCache>
                <c:formatCode>General</c:formatCode>
                <c:ptCount val="6"/>
                <c:pt idx="0">
                  <c:v>1000</c:v>
                </c:pt>
                <c:pt idx="1">
                  <c:v>1100</c:v>
                </c:pt>
                <c:pt idx="2">
                  <c:v>1200</c:v>
                </c:pt>
                <c:pt idx="3">
                  <c:v>1300</c:v>
                </c:pt>
                <c:pt idx="4">
                  <c:v>1400</c:v>
                </c:pt>
                <c:pt idx="5">
                  <c:v>1500</c:v>
                </c:pt>
              </c:numCache>
            </c:numRef>
          </c:cat>
          <c:val>
            <c:numRef>
              <c:f>גיליון1!$D$2:$D$7</c:f>
              <c:numCache>
                <c:formatCode>General</c:formatCode>
                <c:ptCount val="6"/>
                <c:pt idx="0">
                  <c:v>1</c:v>
                </c:pt>
                <c:pt idx="1">
                  <c:v>0.66</c:v>
                </c:pt>
                <c:pt idx="2">
                  <c:v>0.65</c:v>
                </c:pt>
                <c:pt idx="3">
                  <c:v>0.56999999999999995</c:v>
                </c:pt>
                <c:pt idx="4">
                  <c:v>0.45</c:v>
                </c:pt>
                <c:pt idx="5">
                  <c:v>0.4</c:v>
                </c:pt>
              </c:numCache>
            </c:numRef>
          </c:val>
          <c:extLst>
            <c:ext xmlns:c16="http://schemas.microsoft.com/office/drawing/2014/chart" uri="{C3380CC4-5D6E-409C-BE32-E72D297353CC}">
              <c16:uniqueId val="{00000000-7568-44A7-89DB-EE97525A3BB9}"/>
            </c:ext>
          </c:extLst>
        </c:ser>
        <c:dLbls>
          <c:showLegendKey val="0"/>
          <c:showVal val="0"/>
          <c:showCatName val="0"/>
          <c:showSerName val="0"/>
          <c:showPercent val="0"/>
          <c:showBubbleSize val="0"/>
        </c:dLbls>
        <c:gapWidth val="219"/>
        <c:overlap val="-27"/>
        <c:axId val="583851407"/>
        <c:axId val="583851823"/>
      </c:barChart>
      <c:catAx>
        <c:axId val="583851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message</a:t>
                </a:r>
                <a:r>
                  <a:rPr lang="en-US" baseline="0" dirty="0"/>
                  <a:t> size [bytes]</a:t>
                </a:r>
                <a:endParaRPr lang="he-IL"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83851823"/>
        <c:crosses val="autoZero"/>
        <c:auto val="1"/>
        <c:lblAlgn val="ctr"/>
        <c:lblOffset val="100"/>
        <c:noMultiLvlLbl val="0"/>
      </c:catAx>
      <c:valAx>
        <c:axId val="583851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ratio </a:t>
                </a:r>
                <a:endParaRPr lang="he-IL"/>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83851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diagrams/_rels/data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image" Target="../media/image41.png"/></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eg"/><Relationship Id="rId4" Type="http://schemas.openxmlformats.org/officeDocument/2006/relationships/image" Target="../media/image17.jpeg"/></Relationships>
</file>

<file path=ppt/diagrams/_rels/data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1" Type="http://schemas.openxmlformats.org/officeDocument/2006/relationships/image" Target="../media/image31.jpg"/></Relationships>
</file>

<file path=ppt/diagrams/_rels/data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image" Target="../media/image3.png"/><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diagrams/_rels/drawing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6.jpg"/><Relationship Id="rId4" Type="http://schemas.openxmlformats.org/officeDocument/2006/relationships/image" Target="../media/image17.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1.jpg"/></Relationships>
</file>

<file path=ppt/diagrams/_rels/drawing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6BFBB-D584-4265-95E1-7ACEFDE1E134}" type="doc">
      <dgm:prSet loTypeId="urn:microsoft.com/office/officeart/2005/8/layout/hList6" loCatId="list" qsTypeId="urn:microsoft.com/office/officeart/2005/8/quickstyle/simple1" qsCatId="simple" csTypeId="urn:microsoft.com/office/officeart/2005/8/colors/colorful1" csCatId="colorful" phldr="1"/>
      <dgm:spPr/>
      <dgm:t>
        <a:bodyPr/>
        <a:lstStyle/>
        <a:p>
          <a:pPr rtl="1"/>
          <a:endParaRPr lang="he-IL"/>
        </a:p>
      </dgm:t>
    </dgm:pt>
    <dgm:pt modelId="{D74C8D61-0C11-4014-A022-F770C230D69C}">
      <dgm:prSet phldrT="[טקסט]" custT="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dgm:spPr>
      <dgm:t>
        <a:bodyPr/>
        <a:lstStyle/>
        <a:p>
          <a:pPr rtl="0"/>
          <a:endParaRPr lang="he-IL" sz="1600" dirty="0"/>
        </a:p>
      </dgm:t>
    </dgm:pt>
    <dgm:pt modelId="{327A0F99-991C-4827-94D5-04819167B3A4}" type="parTrans" cxnId="{4738C27C-1281-4FC3-A809-F9047F9C1CA9}">
      <dgm:prSet/>
      <dgm:spPr/>
      <dgm:t>
        <a:bodyPr/>
        <a:lstStyle/>
        <a:p>
          <a:pPr rtl="1"/>
          <a:endParaRPr lang="he-IL"/>
        </a:p>
      </dgm:t>
    </dgm:pt>
    <dgm:pt modelId="{6B2162C3-EC3C-446B-884F-94BB1424424A}" type="sibTrans" cxnId="{4738C27C-1281-4FC3-A809-F9047F9C1CA9}">
      <dgm:prSet/>
      <dgm:spPr/>
      <dgm:t>
        <a:bodyPr/>
        <a:lstStyle/>
        <a:p>
          <a:pPr rtl="1"/>
          <a:endParaRPr lang="he-IL"/>
        </a:p>
      </dgm:t>
    </dgm:pt>
    <dgm:pt modelId="{4AC697EB-5A68-4F0A-A8CF-A727F0E8D246}">
      <dgm:prSet phldrT="[טקסט]" custT="1"/>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pPr rtl="0"/>
          <a:endParaRPr lang="he-IL" sz="1400" dirty="0"/>
        </a:p>
      </dgm:t>
    </dgm:pt>
    <dgm:pt modelId="{7D95C880-D58B-4203-B83E-19230E065AE7}" type="parTrans" cxnId="{38EEBB27-D78D-47DC-A33A-5A542BE751AD}">
      <dgm:prSet/>
      <dgm:spPr/>
      <dgm:t>
        <a:bodyPr/>
        <a:lstStyle/>
        <a:p>
          <a:pPr rtl="1"/>
          <a:endParaRPr lang="he-IL"/>
        </a:p>
      </dgm:t>
    </dgm:pt>
    <dgm:pt modelId="{5D97DBD5-4214-4A61-9246-098F6F85D7FC}" type="sibTrans" cxnId="{38EEBB27-D78D-47DC-A33A-5A542BE751AD}">
      <dgm:prSet/>
      <dgm:spPr/>
      <dgm:t>
        <a:bodyPr/>
        <a:lstStyle/>
        <a:p>
          <a:pPr rtl="1"/>
          <a:endParaRPr lang="he-IL"/>
        </a:p>
      </dgm:t>
    </dgm:pt>
    <dgm:pt modelId="{8572A47F-1AA1-4246-912B-312949596058}">
      <dgm:prSet phldrT="[טקסט]" custT="1"/>
      <dgm:spPr>
        <a:blipFill rotWithShape="0">
          <a:blip xmlns:r="http://schemas.openxmlformats.org/officeDocument/2006/relationships" r:embed="rId3"/>
          <a:srcRect/>
          <a:stretch>
            <a:fillRect t="-10000" b="-10000"/>
          </a:stretch>
        </a:blipFill>
      </dgm:spPr>
      <dgm:t>
        <a:bodyPr/>
        <a:lstStyle/>
        <a:p>
          <a:pPr rtl="0"/>
          <a:endParaRPr lang="he-IL" sz="1400" dirty="0"/>
        </a:p>
      </dgm:t>
    </dgm:pt>
    <dgm:pt modelId="{306D119D-8D05-4CCF-B33F-BB04DA67B14B}" type="parTrans" cxnId="{881074C7-89D9-4970-B867-138785DEDC11}">
      <dgm:prSet/>
      <dgm:spPr/>
      <dgm:t>
        <a:bodyPr/>
        <a:lstStyle/>
        <a:p>
          <a:pPr rtl="1"/>
          <a:endParaRPr lang="he-IL"/>
        </a:p>
      </dgm:t>
    </dgm:pt>
    <dgm:pt modelId="{44F1AC28-C092-4E77-B805-A2F700B0BF37}" type="sibTrans" cxnId="{881074C7-89D9-4970-B867-138785DEDC11}">
      <dgm:prSet/>
      <dgm:spPr/>
      <dgm:t>
        <a:bodyPr/>
        <a:lstStyle/>
        <a:p>
          <a:pPr rtl="1"/>
          <a:endParaRPr lang="he-IL"/>
        </a:p>
      </dgm:t>
    </dgm:pt>
    <dgm:pt modelId="{E574A1F1-A54A-4680-AAC0-EC049B06606A}">
      <dgm:prSet phldrT="[טקסט]" custT="1"/>
      <dgm:spPr>
        <a:blipFill rotWithShape="0">
          <a:blip xmlns:r="http://schemas.openxmlformats.org/officeDocument/2006/relationships" r:embed="rId4"/>
          <a:srcRect/>
          <a:stretch>
            <a:fillRect t="-4000" b="-4000"/>
          </a:stretch>
        </a:blipFill>
      </dgm:spPr>
      <dgm:t>
        <a:bodyPr/>
        <a:lstStyle/>
        <a:p>
          <a:pPr rtl="0"/>
          <a:endParaRPr lang="he-IL" sz="1400" dirty="0"/>
        </a:p>
      </dgm:t>
    </dgm:pt>
    <dgm:pt modelId="{2E9C05DA-F412-4643-B35B-8AB2F9C6CFE0}" type="parTrans" cxnId="{95774ED4-7837-49AD-BD42-62A39DE0C83B}">
      <dgm:prSet/>
      <dgm:spPr/>
      <dgm:t>
        <a:bodyPr/>
        <a:lstStyle/>
        <a:p>
          <a:pPr rtl="1"/>
          <a:endParaRPr lang="he-IL"/>
        </a:p>
      </dgm:t>
    </dgm:pt>
    <dgm:pt modelId="{3E17954A-1E0E-4BB1-A04A-7A817AB86D5E}" type="sibTrans" cxnId="{95774ED4-7837-49AD-BD42-62A39DE0C83B}">
      <dgm:prSet/>
      <dgm:spPr/>
      <dgm:t>
        <a:bodyPr/>
        <a:lstStyle/>
        <a:p>
          <a:pPr rtl="1"/>
          <a:endParaRPr lang="he-IL"/>
        </a:p>
      </dgm:t>
    </dgm:pt>
    <dgm:pt modelId="{89D5A393-DBCF-4216-A112-1A509B9C175C}">
      <dgm:prSet phldrT="[טקסט]" custT="1"/>
      <dgm:spPr>
        <a:blipFill rotWithShape="0">
          <a:blip xmlns:r="http://schemas.openxmlformats.org/officeDocument/2006/relationships" r:embed="rId5"/>
          <a:srcRect/>
          <a:stretch>
            <a:fillRect t="-9000" b="-9000"/>
          </a:stretch>
        </a:blipFill>
      </dgm:spPr>
      <dgm:t>
        <a:bodyPr/>
        <a:lstStyle/>
        <a:p>
          <a:pPr rtl="0"/>
          <a:endParaRPr lang="he-IL" sz="1400" dirty="0"/>
        </a:p>
      </dgm:t>
    </dgm:pt>
    <dgm:pt modelId="{31243E6C-3C2B-44B9-B427-6FB9BDF9A368}" type="parTrans" cxnId="{EF0CDD07-FE4F-460F-AB67-7B67275F13EE}">
      <dgm:prSet/>
      <dgm:spPr/>
      <dgm:t>
        <a:bodyPr/>
        <a:lstStyle/>
        <a:p>
          <a:pPr rtl="1"/>
          <a:endParaRPr lang="he-IL"/>
        </a:p>
      </dgm:t>
    </dgm:pt>
    <dgm:pt modelId="{5353EB86-914D-4699-8A8F-AA7523889A3C}" type="sibTrans" cxnId="{EF0CDD07-FE4F-460F-AB67-7B67275F13EE}">
      <dgm:prSet/>
      <dgm:spPr/>
      <dgm:t>
        <a:bodyPr/>
        <a:lstStyle/>
        <a:p>
          <a:pPr rtl="1"/>
          <a:endParaRPr lang="he-IL"/>
        </a:p>
      </dgm:t>
    </dgm:pt>
    <dgm:pt modelId="{B5F7F210-104D-5A45-ACBA-92FC6A2B79E9}">
      <dgm:prSet phldrT="[טקסט]" custT="1"/>
      <dgm:spPr>
        <a:blipFill rotWithShape="0">
          <a:blip xmlns:r="http://schemas.openxmlformats.org/officeDocument/2006/relationships" r:embed="rId6">
            <a:extLst>
              <a:ext uri="{28A0092B-C50C-407E-A947-70E740481C1C}">
                <a14:useLocalDpi xmlns:a14="http://schemas.microsoft.com/office/drawing/2010/main" val="0"/>
              </a:ext>
            </a:extLst>
          </a:blip>
          <a:srcRect/>
          <a:stretch>
            <a:fillRect l="-32000" r="-32000"/>
          </a:stretch>
        </a:blipFill>
      </dgm:spPr>
      <dgm:t>
        <a:bodyPr/>
        <a:lstStyle/>
        <a:p>
          <a:pPr rtl="1"/>
          <a:endParaRPr lang="he-IL" sz="900" dirty="0"/>
        </a:p>
      </dgm:t>
    </dgm:pt>
    <dgm:pt modelId="{F2EA7308-8E07-DD4E-A9BC-8987429EC990}" type="parTrans" cxnId="{FDF690A8-C48F-4C41-A107-8FD3EB7ABA31}">
      <dgm:prSet/>
      <dgm:spPr/>
      <dgm:t>
        <a:bodyPr/>
        <a:lstStyle/>
        <a:p>
          <a:endParaRPr lang="en-US"/>
        </a:p>
      </dgm:t>
    </dgm:pt>
    <dgm:pt modelId="{B08A6A6C-B3FB-514F-9951-611E35AAA53D}" type="sibTrans" cxnId="{FDF690A8-C48F-4C41-A107-8FD3EB7ABA31}">
      <dgm:prSet/>
      <dgm:spPr/>
      <dgm:t>
        <a:bodyPr/>
        <a:lstStyle/>
        <a:p>
          <a:endParaRPr lang="en-US"/>
        </a:p>
      </dgm:t>
    </dgm:pt>
    <dgm:pt modelId="{4B4B0D65-8D85-C54A-ACB7-9B47BAF71B91}">
      <dgm:prSet phldrT="[טקסט]" custT="1"/>
      <dgm:spPr>
        <a:blipFill rotWithShape="0">
          <a:blip xmlns:r="http://schemas.openxmlformats.org/officeDocument/2006/relationships" r:embed="rId7"/>
          <a:srcRect/>
          <a:stretch>
            <a:fillRect t="-6000" b="-6000"/>
          </a:stretch>
        </a:blipFill>
      </dgm:spPr>
      <dgm:t>
        <a:bodyPr/>
        <a:lstStyle/>
        <a:p>
          <a:pPr rtl="0"/>
          <a:endParaRPr lang="he-IL" sz="1600" dirty="0"/>
        </a:p>
      </dgm:t>
    </dgm:pt>
    <dgm:pt modelId="{BD66676E-CEFC-AD45-A52F-DB280F08D1F5}" type="parTrans" cxnId="{B7E69F98-CDF3-2949-9350-16AF460E289D}">
      <dgm:prSet/>
      <dgm:spPr/>
      <dgm:t>
        <a:bodyPr/>
        <a:lstStyle/>
        <a:p>
          <a:endParaRPr lang="en-US"/>
        </a:p>
      </dgm:t>
    </dgm:pt>
    <dgm:pt modelId="{C3653AF4-DED6-4144-8B51-C87E6A6F17EA}" type="sibTrans" cxnId="{B7E69F98-CDF3-2949-9350-16AF460E289D}">
      <dgm:prSet/>
      <dgm:spPr/>
      <dgm:t>
        <a:bodyPr/>
        <a:lstStyle/>
        <a:p>
          <a:endParaRPr lang="en-US"/>
        </a:p>
      </dgm:t>
    </dgm:pt>
    <dgm:pt modelId="{F6F7868C-787E-41B6-80A8-3266EDB5A936}">
      <dgm:prSet phldrT="[טקסט]" custT="1"/>
      <dgm:spPr>
        <a:blipFill rotWithShape="0">
          <a:blip xmlns:r="http://schemas.openxmlformats.org/officeDocument/2006/relationships" r:embed="rId8">
            <a:extLst>
              <a:ext uri="{28A0092B-C50C-407E-A947-70E740481C1C}">
                <a14:useLocalDpi xmlns:a14="http://schemas.microsoft.com/office/drawing/2010/main" val="0"/>
              </a:ext>
            </a:extLst>
          </a:blip>
          <a:srcRect/>
          <a:stretch>
            <a:fillRect l="-16000" r="-16000"/>
          </a:stretch>
        </a:blipFill>
      </dgm:spPr>
      <dgm:t>
        <a:bodyPr/>
        <a:lstStyle/>
        <a:p>
          <a:pPr rtl="0"/>
          <a:endParaRPr lang="he-IL" sz="1600" dirty="0"/>
        </a:p>
      </dgm:t>
    </dgm:pt>
    <dgm:pt modelId="{A44B495B-2EC0-43CF-BE09-DD2A9AB1E76F}" type="sibTrans" cxnId="{B68FAF7A-799F-4184-BE8A-DAB88A4EA608}">
      <dgm:prSet/>
      <dgm:spPr/>
      <dgm:t>
        <a:bodyPr/>
        <a:lstStyle/>
        <a:p>
          <a:pPr rtl="1"/>
          <a:endParaRPr lang="he-IL"/>
        </a:p>
      </dgm:t>
    </dgm:pt>
    <dgm:pt modelId="{2DA8F129-9F05-4D3B-B0C3-AD0314B069E1}" type="parTrans" cxnId="{B68FAF7A-799F-4184-BE8A-DAB88A4EA608}">
      <dgm:prSet/>
      <dgm:spPr/>
      <dgm:t>
        <a:bodyPr/>
        <a:lstStyle/>
        <a:p>
          <a:pPr rtl="1"/>
          <a:endParaRPr lang="he-IL"/>
        </a:p>
      </dgm:t>
    </dgm:pt>
    <dgm:pt modelId="{CAFC9A44-A547-4B2F-BA24-CEAF53E9E800}" type="pres">
      <dgm:prSet presAssocID="{08E6BFBB-D584-4265-95E1-7ACEFDE1E134}" presName="Name0" presStyleCnt="0">
        <dgm:presLayoutVars>
          <dgm:dir/>
          <dgm:resizeHandles val="exact"/>
        </dgm:presLayoutVars>
      </dgm:prSet>
      <dgm:spPr/>
    </dgm:pt>
    <dgm:pt modelId="{C2FE60F8-0900-483C-A79A-B379DCA515B6}" type="pres">
      <dgm:prSet presAssocID="{D74C8D61-0C11-4014-A022-F770C230D69C}" presName="node" presStyleLbl="node1" presStyleIdx="0" presStyleCnt="8" custLinFactNeighborX="-909" custLinFactNeighborY="-912">
        <dgm:presLayoutVars>
          <dgm:bulletEnabled val="1"/>
        </dgm:presLayoutVars>
      </dgm:prSet>
      <dgm:spPr/>
    </dgm:pt>
    <dgm:pt modelId="{F9C1CB46-B7AE-4CAC-A760-5EE3565F686A}" type="pres">
      <dgm:prSet presAssocID="{6B2162C3-EC3C-446B-884F-94BB1424424A}" presName="sibTrans" presStyleCnt="0"/>
      <dgm:spPr/>
    </dgm:pt>
    <dgm:pt modelId="{CAAFDD21-A370-4C31-8AF3-EABF00D40FFA}" type="pres">
      <dgm:prSet presAssocID="{F6F7868C-787E-41B6-80A8-3266EDB5A936}" presName="node" presStyleLbl="node1" presStyleIdx="1" presStyleCnt="8">
        <dgm:presLayoutVars>
          <dgm:bulletEnabled val="1"/>
        </dgm:presLayoutVars>
      </dgm:prSet>
      <dgm:spPr/>
    </dgm:pt>
    <dgm:pt modelId="{ED8B3584-C925-468C-A4FB-CA6BD8597BC1}" type="pres">
      <dgm:prSet presAssocID="{A44B495B-2EC0-43CF-BE09-DD2A9AB1E76F}" presName="sibTrans" presStyleCnt="0"/>
      <dgm:spPr/>
    </dgm:pt>
    <dgm:pt modelId="{131B357F-2422-4D10-923A-E40688EF6892}" type="pres">
      <dgm:prSet presAssocID="{4AC697EB-5A68-4F0A-A8CF-A727F0E8D246}" presName="node" presStyleLbl="node1" presStyleIdx="2" presStyleCnt="8" custScaleX="150234">
        <dgm:presLayoutVars>
          <dgm:bulletEnabled val="1"/>
        </dgm:presLayoutVars>
      </dgm:prSet>
      <dgm:spPr/>
    </dgm:pt>
    <dgm:pt modelId="{400BC9E5-0653-4020-8852-A35426CCEB0C}" type="pres">
      <dgm:prSet presAssocID="{5D97DBD5-4214-4A61-9246-098F6F85D7FC}" presName="sibTrans" presStyleCnt="0"/>
      <dgm:spPr/>
    </dgm:pt>
    <dgm:pt modelId="{D375B7F3-3118-4D81-8C8E-BCB37494CD61}" type="pres">
      <dgm:prSet presAssocID="{8572A47F-1AA1-4246-912B-312949596058}" presName="node" presStyleLbl="node1" presStyleIdx="3" presStyleCnt="8">
        <dgm:presLayoutVars>
          <dgm:bulletEnabled val="1"/>
        </dgm:presLayoutVars>
      </dgm:prSet>
      <dgm:spPr/>
    </dgm:pt>
    <dgm:pt modelId="{0ADB727B-79A0-43F2-9D16-34EB24434A7B}" type="pres">
      <dgm:prSet presAssocID="{44F1AC28-C092-4E77-B805-A2F700B0BF37}" presName="sibTrans" presStyleCnt="0"/>
      <dgm:spPr/>
    </dgm:pt>
    <dgm:pt modelId="{AFB50626-B393-4F24-BE3B-BCEC9611D37D}" type="pres">
      <dgm:prSet presAssocID="{E574A1F1-A54A-4680-AAC0-EC049B06606A}" presName="node" presStyleLbl="node1" presStyleIdx="4" presStyleCnt="8">
        <dgm:presLayoutVars>
          <dgm:bulletEnabled val="1"/>
        </dgm:presLayoutVars>
      </dgm:prSet>
      <dgm:spPr/>
    </dgm:pt>
    <dgm:pt modelId="{224E6768-29AD-45BF-9AB2-020BD7220CCF}" type="pres">
      <dgm:prSet presAssocID="{3E17954A-1E0E-4BB1-A04A-7A817AB86D5E}" presName="sibTrans" presStyleCnt="0"/>
      <dgm:spPr/>
    </dgm:pt>
    <dgm:pt modelId="{663C2D6D-B26F-46C1-B668-649C55617F9E}" type="pres">
      <dgm:prSet presAssocID="{89D5A393-DBCF-4216-A112-1A509B9C175C}" presName="node" presStyleLbl="node1" presStyleIdx="5" presStyleCnt="8" custLinFactNeighborX="-1556">
        <dgm:presLayoutVars>
          <dgm:bulletEnabled val="1"/>
        </dgm:presLayoutVars>
      </dgm:prSet>
      <dgm:spPr/>
    </dgm:pt>
    <dgm:pt modelId="{49E693F5-1063-F349-B4B0-289B4C8A0F84}" type="pres">
      <dgm:prSet presAssocID="{5353EB86-914D-4699-8A8F-AA7523889A3C}" presName="sibTrans" presStyleCnt="0"/>
      <dgm:spPr/>
    </dgm:pt>
    <dgm:pt modelId="{EE87FB83-38DB-7E41-9D9D-7B4E794A631D}" type="pres">
      <dgm:prSet presAssocID="{B5F7F210-104D-5A45-ACBA-92FC6A2B79E9}" presName="node" presStyleLbl="node1" presStyleIdx="6" presStyleCnt="8" custScaleX="135494" custLinFactNeighborX="-1556">
        <dgm:presLayoutVars>
          <dgm:bulletEnabled val="1"/>
        </dgm:presLayoutVars>
      </dgm:prSet>
      <dgm:spPr/>
    </dgm:pt>
    <dgm:pt modelId="{43BD7497-43FC-E84D-BCAA-3C2E242A3A66}" type="pres">
      <dgm:prSet presAssocID="{B08A6A6C-B3FB-514F-9951-611E35AAA53D}" presName="sibTrans" presStyleCnt="0"/>
      <dgm:spPr/>
    </dgm:pt>
    <dgm:pt modelId="{586DE746-385B-7A46-8079-FD3E6F2338F9}" type="pres">
      <dgm:prSet presAssocID="{4B4B0D65-8D85-C54A-ACB7-9B47BAF71B91}" presName="node" presStyleLbl="node1" presStyleIdx="7" presStyleCnt="8" custLinFactX="34033" custLinFactNeighborX="100000" custLinFactNeighborY="596">
        <dgm:presLayoutVars>
          <dgm:bulletEnabled val="1"/>
        </dgm:presLayoutVars>
      </dgm:prSet>
      <dgm:spPr/>
    </dgm:pt>
  </dgm:ptLst>
  <dgm:cxnLst>
    <dgm:cxn modelId="{3949B100-8F24-48B8-802F-872001A31B6B}" type="presOf" srcId="{D74C8D61-0C11-4014-A022-F770C230D69C}" destId="{C2FE60F8-0900-483C-A79A-B379DCA515B6}" srcOrd="0" destOrd="0" presId="urn:microsoft.com/office/officeart/2005/8/layout/hList6"/>
    <dgm:cxn modelId="{EF0CDD07-FE4F-460F-AB67-7B67275F13EE}" srcId="{08E6BFBB-D584-4265-95E1-7ACEFDE1E134}" destId="{89D5A393-DBCF-4216-A112-1A509B9C175C}" srcOrd="5" destOrd="0" parTransId="{31243E6C-3C2B-44B9-B427-6FB9BDF9A368}" sibTransId="{5353EB86-914D-4699-8A8F-AA7523889A3C}"/>
    <dgm:cxn modelId="{3BDD8F18-76C6-EF4D-9E92-AF3C1DD53A17}" type="presOf" srcId="{4B4B0D65-8D85-C54A-ACB7-9B47BAF71B91}" destId="{586DE746-385B-7A46-8079-FD3E6F2338F9}" srcOrd="0" destOrd="0" presId="urn:microsoft.com/office/officeart/2005/8/layout/hList6"/>
    <dgm:cxn modelId="{38EEBB27-D78D-47DC-A33A-5A542BE751AD}" srcId="{08E6BFBB-D584-4265-95E1-7ACEFDE1E134}" destId="{4AC697EB-5A68-4F0A-A8CF-A727F0E8D246}" srcOrd="2" destOrd="0" parTransId="{7D95C880-D58B-4203-B83E-19230E065AE7}" sibTransId="{5D97DBD5-4214-4A61-9246-098F6F85D7FC}"/>
    <dgm:cxn modelId="{D3A5133F-304C-7E49-9CAF-425435F7F968}" type="presOf" srcId="{B5F7F210-104D-5A45-ACBA-92FC6A2B79E9}" destId="{EE87FB83-38DB-7E41-9D9D-7B4E794A631D}" srcOrd="0" destOrd="0" presId="urn:microsoft.com/office/officeart/2005/8/layout/hList6"/>
    <dgm:cxn modelId="{5C48DE5C-B454-4F19-A1A5-A301CE21FA60}" type="presOf" srcId="{E574A1F1-A54A-4680-AAC0-EC049B06606A}" destId="{AFB50626-B393-4F24-BE3B-BCEC9611D37D}" srcOrd="0" destOrd="0" presId="urn:microsoft.com/office/officeart/2005/8/layout/hList6"/>
    <dgm:cxn modelId="{B68FAF7A-799F-4184-BE8A-DAB88A4EA608}" srcId="{08E6BFBB-D584-4265-95E1-7ACEFDE1E134}" destId="{F6F7868C-787E-41B6-80A8-3266EDB5A936}" srcOrd="1" destOrd="0" parTransId="{2DA8F129-9F05-4D3B-B0C3-AD0314B069E1}" sibTransId="{A44B495B-2EC0-43CF-BE09-DD2A9AB1E76F}"/>
    <dgm:cxn modelId="{4738C27C-1281-4FC3-A809-F9047F9C1CA9}" srcId="{08E6BFBB-D584-4265-95E1-7ACEFDE1E134}" destId="{D74C8D61-0C11-4014-A022-F770C230D69C}" srcOrd="0" destOrd="0" parTransId="{327A0F99-991C-4827-94D5-04819167B3A4}" sibTransId="{6B2162C3-EC3C-446B-884F-94BB1424424A}"/>
    <dgm:cxn modelId="{F6608482-20DD-4ED0-BB8C-77B2A5322C3C}" type="presOf" srcId="{08E6BFBB-D584-4265-95E1-7ACEFDE1E134}" destId="{CAFC9A44-A547-4B2F-BA24-CEAF53E9E800}" srcOrd="0" destOrd="0" presId="urn:microsoft.com/office/officeart/2005/8/layout/hList6"/>
    <dgm:cxn modelId="{B7E69F98-CDF3-2949-9350-16AF460E289D}" srcId="{08E6BFBB-D584-4265-95E1-7ACEFDE1E134}" destId="{4B4B0D65-8D85-C54A-ACB7-9B47BAF71B91}" srcOrd="7" destOrd="0" parTransId="{BD66676E-CEFC-AD45-A52F-DB280F08D1F5}" sibTransId="{C3653AF4-DED6-4144-8B51-C87E6A6F17EA}"/>
    <dgm:cxn modelId="{FDF690A8-C48F-4C41-A107-8FD3EB7ABA31}" srcId="{08E6BFBB-D584-4265-95E1-7ACEFDE1E134}" destId="{B5F7F210-104D-5A45-ACBA-92FC6A2B79E9}" srcOrd="6" destOrd="0" parTransId="{F2EA7308-8E07-DD4E-A9BC-8987429EC990}" sibTransId="{B08A6A6C-B3FB-514F-9951-611E35AAA53D}"/>
    <dgm:cxn modelId="{031013B3-E09E-4C20-953E-3BEC6CE7C606}" type="presOf" srcId="{F6F7868C-787E-41B6-80A8-3266EDB5A936}" destId="{CAAFDD21-A370-4C31-8AF3-EABF00D40FFA}" srcOrd="0" destOrd="0" presId="urn:microsoft.com/office/officeart/2005/8/layout/hList6"/>
    <dgm:cxn modelId="{4ADFDABB-8B31-489F-9248-9624169BD3F7}" type="presOf" srcId="{89D5A393-DBCF-4216-A112-1A509B9C175C}" destId="{663C2D6D-B26F-46C1-B668-649C55617F9E}" srcOrd="0" destOrd="0" presId="urn:microsoft.com/office/officeart/2005/8/layout/hList6"/>
    <dgm:cxn modelId="{881074C7-89D9-4970-B867-138785DEDC11}" srcId="{08E6BFBB-D584-4265-95E1-7ACEFDE1E134}" destId="{8572A47F-1AA1-4246-912B-312949596058}" srcOrd="3" destOrd="0" parTransId="{306D119D-8D05-4CCF-B33F-BB04DA67B14B}" sibTransId="{44F1AC28-C092-4E77-B805-A2F700B0BF37}"/>
    <dgm:cxn modelId="{42A24ECD-330D-47F2-A1AE-EE60C18C8AE5}" type="presOf" srcId="{4AC697EB-5A68-4F0A-A8CF-A727F0E8D246}" destId="{131B357F-2422-4D10-923A-E40688EF6892}" srcOrd="0" destOrd="0" presId="urn:microsoft.com/office/officeart/2005/8/layout/hList6"/>
    <dgm:cxn modelId="{95774ED4-7837-49AD-BD42-62A39DE0C83B}" srcId="{08E6BFBB-D584-4265-95E1-7ACEFDE1E134}" destId="{E574A1F1-A54A-4680-AAC0-EC049B06606A}" srcOrd="4" destOrd="0" parTransId="{2E9C05DA-F412-4643-B35B-8AB2F9C6CFE0}" sibTransId="{3E17954A-1E0E-4BB1-A04A-7A817AB86D5E}"/>
    <dgm:cxn modelId="{381AE4E4-2CC1-410E-ABFC-409BDF44C98F}" type="presOf" srcId="{8572A47F-1AA1-4246-912B-312949596058}" destId="{D375B7F3-3118-4D81-8C8E-BCB37494CD61}" srcOrd="0" destOrd="0" presId="urn:microsoft.com/office/officeart/2005/8/layout/hList6"/>
    <dgm:cxn modelId="{7EF008BA-5AE1-4B72-9BEB-DEEEEECC5E73}" type="presParOf" srcId="{CAFC9A44-A547-4B2F-BA24-CEAF53E9E800}" destId="{C2FE60F8-0900-483C-A79A-B379DCA515B6}" srcOrd="0" destOrd="0" presId="urn:microsoft.com/office/officeart/2005/8/layout/hList6"/>
    <dgm:cxn modelId="{125E6FF5-EEB0-42C1-BDB6-C99C6AA88585}" type="presParOf" srcId="{CAFC9A44-A547-4B2F-BA24-CEAF53E9E800}" destId="{F9C1CB46-B7AE-4CAC-A760-5EE3565F686A}" srcOrd="1" destOrd="0" presId="urn:microsoft.com/office/officeart/2005/8/layout/hList6"/>
    <dgm:cxn modelId="{532F4B3A-0490-49C0-A892-E913394A5895}" type="presParOf" srcId="{CAFC9A44-A547-4B2F-BA24-CEAF53E9E800}" destId="{CAAFDD21-A370-4C31-8AF3-EABF00D40FFA}" srcOrd="2" destOrd="0" presId="urn:microsoft.com/office/officeart/2005/8/layout/hList6"/>
    <dgm:cxn modelId="{534F5DA8-85DC-4C4C-B686-605F082063A0}" type="presParOf" srcId="{CAFC9A44-A547-4B2F-BA24-CEAF53E9E800}" destId="{ED8B3584-C925-468C-A4FB-CA6BD8597BC1}" srcOrd="3" destOrd="0" presId="urn:microsoft.com/office/officeart/2005/8/layout/hList6"/>
    <dgm:cxn modelId="{96CA1EDB-812F-4042-8B41-53109F9F1A50}" type="presParOf" srcId="{CAFC9A44-A547-4B2F-BA24-CEAF53E9E800}" destId="{131B357F-2422-4D10-923A-E40688EF6892}" srcOrd="4" destOrd="0" presId="urn:microsoft.com/office/officeart/2005/8/layout/hList6"/>
    <dgm:cxn modelId="{4DDC4382-0A2A-4E81-A255-BA30C59D4E8E}" type="presParOf" srcId="{CAFC9A44-A547-4B2F-BA24-CEAF53E9E800}" destId="{400BC9E5-0653-4020-8852-A35426CCEB0C}" srcOrd="5" destOrd="0" presId="urn:microsoft.com/office/officeart/2005/8/layout/hList6"/>
    <dgm:cxn modelId="{3F1D8A96-C068-4542-B3AF-F5B11A64BC2E}" type="presParOf" srcId="{CAFC9A44-A547-4B2F-BA24-CEAF53E9E800}" destId="{D375B7F3-3118-4D81-8C8E-BCB37494CD61}" srcOrd="6" destOrd="0" presId="urn:microsoft.com/office/officeart/2005/8/layout/hList6"/>
    <dgm:cxn modelId="{8A75760D-B594-43DA-8F35-CD486A12AE9A}" type="presParOf" srcId="{CAFC9A44-A547-4B2F-BA24-CEAF53E9E800}" destId="{0ADB727B-79A0-43F2-9D16-34EB24434A7B}" srcOrd="7" destOrd="0" presId="urn:microsoft.com/office/officeart/2005/8/layout/hList6"/>
    <dgm:cxn modelId="{64F964E6-0CB9-4B78-8DEF-5264ABF6BCB6}" type="presParOf" srcId="{CAFC9A44-A547-4B2F-BA24-CEAF53E9E800}" destId="{AFB50626-B393-4F24-BE3B-BCEC9611D37D}" srcOrd="8" destOrd="0" presId="urn:microsoft.com/office/officeart/2005/8/layout/hList6"/>
    <dgm:cxn modelId="{97477812-8C28-45F6-9279-19DC98DF624A}" type="presParOf" srcId="{CAFC9A44-A547-4B2F-BA24-CEAF53E9E800}" destId="{224E6768-29AD-45BF-9AB2-020BD7220CCF}" srcOrd="9" destOrd="0" presId="urn:microsoft.com/office/officeart/2005/8/layout/hList6"/>
    <dgm:cxn modelId="{E67343D5-183F-43A8-8EC6-D6B54CA4C614}" type="presParOf" srcId="{CAFC9A44-A547-4B2F-BA24-CEAF53E9E800}" destId="{663C2D6D-B26F-46C1-B668-649C55617F9E}" srcOrd="10" destOrd="0" presId="urn:microsoft.com/office/officeart/2005/8/layout/hList6"/>
    <dgm:cxn modelId="{BD2FE2FB-9B66-0143-B768-0F5F42AF5490}" type="presParOf" srcId="{CAFC9A44-A547-4B2F-BA24-CEAF53E9E800}" destId="{49E693F5-1063-F349-B4B0-289B4C8A0F84}" srcOrd="11" destOrd="0" presId="urn:microsoft.com/office/officeart/2005/8/layout/hList6"/>
    <dgm:cxn modelId="{35ED2BFC-712A-2F49-80B5-A83752496A25}" type="presParOf" srcId="{CAFC9A44-A547-4B2F-BA24-CEAF53E9E800}" destId="{EE87FB83-38DB-7E41-9D9D-7B4E794A631D}" srcOrd="12" destOrd="0" presId="urn:microsoft.com/office/officeart/2005/8/layout/hList6"/>
    <dgm:cxn modelId="{E8E421E2-09FA-4346-9FA0-8D5D82BBDABA}" type="presParOf" srcId="{CAFC9A44-A547-4B2F-BA24-CEAF53E9E800}" destId="{43BD7497-43FC-E84D-BCAA-3C2E242A3A66}" srcOrd="13" destOrd="0" presId="urn:microsoft.com/office/officeart/2005/8/layout/hList6"/>
    <dgm:cxn modelId="{AA70A74C-FA18-F443-9248-8F983303F4D0}" type="presParOf" srcId="{CAFC9A44-A547-4B2F-BA24-CEAF53E9E800}" destId="{586DE746-385B-7A46-8079-FD3E6F2338F9}" srcOrd="1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9AF7E3-3F11-1945-B9B1-5C659BA52F87}"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8E02A3EE-C9B6-2949-886F-1CE102A463EF}">
      <dgm:prSet phldrT="[Text]" phldr="1"/>
      <dgm:spPr>
        <a:blipFill rotWithShape="0">
          <a:blip xmlns:r="http://schemas.openxmlformats.org/officeDocument/2006/relationships" r:embed="rId1" cstate="hqprint">
            <a:extLst>
              <a:ext uri="{28A0092B-C50C-407E-A947-70E740481C1C}">
                <a14:useLocalDpi xmlns:a14="http://schemas.microsoft.com/office/drawing/2010/main" val="0"/>
              </a:ext>
            </a:extLst>
          </a:blip>
          <a:srcRect/>
          <a:stretch>
            <a:fillRect l="-39000" r="-39000"/>
          </a:stretch>
        </a:blipFill>
      </dgm:spPr>
      <dgm:t>
        <a:bodyPr/>
        <a:lstStyle/>
        <a:p>
          <a:pPr rtl="0"/>
          <a:endParaRPr lang="en-US" dirty="0"/>
        </a:p>
      </dgm:t>
    </dgm:pt>
    <dgm:pt modelId="{C590555C-49CD-5046-93AA-1201DDA08EBD}" type="parTrans" cxnId="{1F13BAED-E695-5045-8EEF-5990F19FDEAA}">
      <dgm:prSet/>
      <dgm:spPr/>
      <dgm:t>
        <a:bodyPr/>
        <a:lstStyle/>
        <a:p>
          <a:endParaRPr lang="en-US"/>
        </a:p>
      </dgm:t>
    </dgm:pt>
    <dgm:pt modelId="{BE371091-C815-864C-A69D-D247A2FCE46B}" type="sibTrans" cxnId="{1F13BAED-E695-5045-8EEF-5990F19FDEAA}">
      <dgm:prSet/>
      <dgm:spPr/>
      <dgm:t>
        <a:bodyPr/>
        <a:lstStyle/>
        <a:p>
          <a:endParaRPr lang="en-US"/>
        </a:p>
      </dgm:t>
    </dgm:pt>
    <dgm:pt modelId="{7DC551C7-0726-0443-97C7-3BF32032DD9B}">
      <dgm:prSet phldrT="[Text]"/>
      <dgm:spPr/>
      <dgm:t>
        <a:bodyPr/>
        <a:lstStyle/>
        <a:p>
          <a:pPr rtl="0"/>
          <a:r>
            <a:rPr lang="en-US" dirty="0"/>
            <a:t>Versions management</a:t>
          </a:r>
        </a:p>
      </dgm:t>
    </dgm:pt>
    <dgm:pt modelId="{9E2587C0-05C4-CA49-B1AC-224CB8647A41}" type="parTrans" cxnId="{0980E037-4799-2D4B-88F1-2399C2F0590E}">
      <dgm:prSet/>
      <dgm:spPr/>
      <dgm:t>
        <a:bodyPr/>
        <a:lstStyle/>
        <a:p>
          <a:endParaRPr lang="en-US"/>
        </a:p>
      </dgm:t>
    </dgm:pt>
    <dgm:pt modelId="{A8D6B967-35C8-DD41-B063-C8DAE932D628}" type="sibTrans" cxnId="{0980E037-4799-2D4B-88F1-2399C2F0590E}">
      <dgm:prSet/>
      <dgm:spPr/>
      <dgm:t>
        <a:bodyPr/>
        <a:lstStyle/>
        <a:p>
          <a:endParaRPr lang="en-US"/>
        </a:p>
      </dgm:t>
    </dgm:pt>
    <dgm:pt modelId="{AB4FD3FC-51E9-8D45-A739-D5874569C483}">
      <dgm:prSet phldrT="[Text]" phldr="1"/>
      <dgm:spPr>
        <a:blipFill rotWithShape="0">
          <a:blip xmlns:r="http://schemas.openxmlformats.org/officeDocument/2006/relationships"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l="-17000" r="-17000"/>
          </a:stretch>
        </a:blipFill>
      </dgm:spPr>
      <dgm:t>
        <a:bodyPr/>
        <a:lstStyle/>
        <a:p>
          <a:pPr rtl="0"/>
          <a:endParaRPr lang="en-US" dirty="0"/>
        </a:p>
      </dgm:t>
    </dgm:pt>
    <dgm:pt modelId="{407D32D7-0CD8-0146-96A9-4C3AF3CCC6A6}" type="parTrans" cxnId="{BBAC9DF3-DA28-AE4E-96B1-036C5065FB8C}">
      <dgm:prSet/>
      <dgm:spPr/>
      <dgm:t>
        <a:bodyPr/>
        <a:lstStyle/>
        <a:p>
          <a:endParaRPr lang="en-US"/>
        </a:p>
      </dgm:t>
    </dgm:pt>
    <dgm:pt modelId="{F459DDB4-0E70-1240-9D5B-BE84689670FB}" type="sibTrans" cxnId="{BBAC9DF3-DA28-AE4E-96B1-036C5065FB8C}">
      <dgm:prSet/>
      <dgm:spPr/>
      <dgm:t>
        <a:bodyPr/>
        <a:lstStyle/>
        <a:p>
          <a:endParaRPr lang="en-US"/>
        </a:p>
      </dgm:t>
    </dgm:pt>
    <dgm:pt modelId="{813ACED1-8F66-8247-9200-58197CAE87E7}">
      <dgm:prSet phldrT="[Text]"/>
      <dgm:spPr/>
      <dgm:t>
        <a:bodyPr/>
        <a:lstStyle/>
        <a:p>
          <a:pPr rtl="0"/>
          <a:r>
            <a:rPr lang="en-US" dirty="0"/>
            <a:t>Comfort interface </a:t>
          </a:r>
        </a:p>
      </dgm:t>
    </dgm:pt>
    <dgm:pt modelId="{398D84FD-30EE-9F4F-902C-CD21FD5018EC}" type="parTrans" cxnId="{312229BD-0937-8542-9797-4CDE53BCD699}">
      <dgm:prSet/>
      <dgm:spPr/>
      <dgm:t>
        <a:bodyPr/>
        <a:lstStyle/>
        <a:p>
          <a:endParaRPr lang="en-US"/>
        </a:p>
      </dgm:t>
    </dgm:pt>
    <dgm:pt modelId="{5AA927DD-AB87-FA4F-8F6E-60DE56D274E2}" type="sibTrans" cxnId="{312229BD-0937-8542-9797-4CDE53BCD699}">
      <dgm:prSet/>
      <dgm:spPr/>
      <dgm:t>
        <a:bodyPr/>
        <a:lstStyle/>
        <a:p>
          <a:endParaRPr lang="en-US"/>
        </a:p>
      </dgm:t>
    </dgm:pt>
    <dgm:pt modelId="{E663A7A3-91DE-954A-91F7-CD35635C6DB1}">
      <dgm:prSet phldrT="[Text]"/>
      <dgm:spPr/>
      <dgm:t>
        <a:bodyPr/>
        <a:lstStyle/>
        <a:p>
          <a:r>
            <a:rPr lang="en-US" dirty="0"/>
            <a:t>Free to use. &amp; open source</a:t>
          </a:r>
        </a:p>
      </dgm:t>
    </dgm:pt>
    <dgm:pt modelId="{11E2BE22-B9B2-0C4F-A62E-49BDFDFA8CF6}" type="parTrans" cxnId="{11A194D5-0174-0647-833C-F934E0637826}">
      <dgm:prSet/>
      <dgm:spPr/>
      <dgm:t>
        <a:bodyPr/>
        <a:lstStyle/>
        <a:p>
          <a:endParaRPr lang="en-US"/>
        </a:p>
      </dgm:t>
    </dgm:pt>
    <dgm:pt modelId="{B9A005EC-9CD8-D646-A769-873869207FBD}" type="sibTrans" cxnId="{11A194D5-0174-0647-833C-F934E0637826}">
      <dgm:prSet/>
      <dgm:spPr/>
      <dgm:t>
        <a:bodyPr/>
        <a:lstStyle/>
        <a:p>
          <a:endParaRPr lang="en-US"/>
        </a:p>
      </dgm:t>
    </dgm:pt>
    <dgm:pt modelId="{1C83188F-8E53-8041-9DFF-5C62E112CE33}">
      <dgm:prSet phldrT="[Text]"/>
      <dgm:spPr/>
      <dgm:t>
        <a:bodyPr/>
        <a:lstStyle/>
        <a:p>
          <a:r>
            <a:rPr lang="en-US" dirty="0"/>
            <a:t>C/C++ language.</a:t>
          </a:r>
        </a:p>
      </dgm:t>
    </dgm:pt>
    <dgm:pt modelId="{79D2B4FA-D236-FA47-9162-418E22E70432}" type="parTrans" cxnId="{0C1202ED-810F-D14C-A9E1-51BBE6C1C9D7}">
      <dgm:prSet/>
      <dgm:spPr/>
      <dgm:t>
        <a:bodyPr/>
        <a:lstStyle/>
        <a:p>
          <a:endParaRPr lang="en-US"/>
        </a:p>
      </dgm:t>
    </dgm:pt>
    <dgm:pt modelId="{5C0C3CFB-5198-104B-BCD0-686B59ADFE85}" type="sibTrans" cxnId="{0C1202ED-810F-D14C-A9E1-51BBE6C1C9D7}">
      <dgm:prSet/>
      <dgm:spPr/>
      <dgm:t>
        <a:bodyPr/>
        <a:lstStyle/>
        <a:p>
          <a:endParaRPr lang="en-US"/>
        </a:p>
      </dgm:t>
    </dgm:pt>
    <dgm:pt modelId="{8D705AC3-FE0A-5141-92D9-7E2D94D6BBFE}" type="pres">
      <dgm:prSet presAssocID="{309AF7E3-3F11-1945-B9B1-5C659BA52F87}" presName="outerComposite" presStyleCnt="0">
        <dgm:presLayoutVars>
          <dgm:chMax val="2"/>
          <dgm:animLvl val="lvl"/>
          <dgm:resizeHandles val="exact"/>
        </dgm:presLayoutVars>
      </dgm:prSet>
      <dgm:spPr/>
    </dgm:pt>
    <dgm:pt modelId="{65138D7E-A1B5-7B47-936C-DD060E377720}" type="pres">
      <dgm:prSet presAssocID="{309AF7E3-3F11-1945-B9B1-5C659BA52F87}" presName="dummyMaxCanvas" presStyleCnt="0"/>
      <dgm:spPr/>
    </dgm:pt>
    <dgm:pt modelId="{340C3EC0-F949-E04A-AC9F-0A73EBFC8D8B}" type="pres">
      <dgm:prSet presAssocID="{309AF7E3-3F11-1945-B9B1-5C659BA52F87}" presName="parentComposite" presStyleCnt="0"/>
      <dgm:spPr/>
    </dgm:pt>
    <dgm:pt modelId="{611CB085-280B-4540-B319-F14443FAFF11}" type="pres">
      <dgm:prSet presAssocID="{309AF7E3-3F11-1945-B9B1-5C659BA52F87}" presName="parent1" presStyleLbl="alignAccFollowNode1" presStyleIdx="0" presStyleCnt="4">
        <dgm:presLayoutVars>
          <dgm:chMax val="4"/>
        </dgm:presLayoutVars>
      </dgm:prSet>
      <dgm:spPr/>
    </dgm:pt>
    <dgm:pt modelId="{367AAFFD-1AEC-7B4B-A01E-6693C805F30B}" type="pres">
      <dgm:prSet presAssocID="{309AF7E3-3F11-1945-B9B1-5C659BA52F87}" presName="parent2" presStyleLbl="alignAccFollowNode1" presStyleIdx="1" presStyleCnt="4">
        <dgm:presLayoutVars>
          <dgm:chMax val="4"/>
        </dgm:presLayoutVars>
      </dgm:prSet>
      <dgm:spPr/>
    </dgm:pt>
    <dgm:pt modelId="{8D65E696-B25A-6242-B489-4979DACD4E5F}" type="pres">
      <dgm:prSet presAssocID="{309AF7E3-3F11-1945-B9B1-5C659BA52F87}" presName="childrenComposite" presStyleCnt="0"/>
      <dgm:spPr/>
    </dgm:pt>
    <dgm:pt modelId="{F45CFA37-155A-3842-8418-C043293A2F29}" type="pres">
      <dgm:prSet presAssocID="{309AF7E3-3F11-1945-B9B1-5C659BA52F87}" presName="dummyMaxCanvas_ChildArea" presStyleCnt="0"/>
      <dgm:spPr/>
    </dgm:pt>
    <dgm:pt modelId="{C724B046-28EA-2C4B-9EC4-502EAB035153}" type="pres">
      <dgm:prSet presAssocID="{309AF7E3-3F11-1945-B9B1-5C659BA52F87}" presName="fulcrum" presStyleLbl="alignAccFollowNode1" presStyleIdx="2" presStyleCnt="4"/>
      <dgm:spPr/>
    </dgm:pt>
    <dgm:pt modelId="{00D76C7D-1679-304D-8D12-75DF1D76898E}" type="pres">
      <dgm:prSet presAssocID="{309AF7E3-3F11-1945-B9B1-5C659BA52F87}" presName="balance_13" presStyleLbl="alignAccFollowNode1" presStyleIdx="3" presStyleCnt="4">
        <dgm:presLayoutVars>
          <dgm:bulletEnabled val="1"/>
        </dgm:presLayoutVars>
      </dgm:prSet>
      <dgm:spPr/>
    </dgm:pt>
    <dgm:pt modelId="{94C30D64-C080-7149-BA91-1088E174D8A6}" type="pres">
      <dgm:prSet presAssocID="{309AF7E3-3F11-1945-B9B1-5C659BA52F87}" presName="right_13_1" presStyleLbl="node1" presStyleIdx="0" presStyleCnt="4">
        <dgm:presLayoutVars>
          <dgm:bulletEnabled val="1"/>
        </dgm:presLayoutVars>
      </dgm:prSet>
      <dgm:spPr/>
    </dgm:pt>
    <dgm:pt modelId="{1AD500FC-8C91-C64F-B261-A83BB735D8F4}" type="pres">
      <dgm:prSet presAssocID="{309AF7E3-3F11-1945-B9B1-5C659BA52F87}" presName="right_13_2" presStyleLbl="node1" presStyleIdx="1" presStyleCnt="4">
        <dgm:presLayoutVars>
          <dgm:bulletEnabled val="1"/>
        </dgm:presLayoutVars>
      </dgm:prSet>
      <dgm:spPr/>
    </dgm:pt>
    <dgm:pt modelId="{D30D63D1-6F98-6C49-BEDC-C63B00584196}" type="pres">
      <dgm:prSet presAssocID="{309AF7E3-3F11-1945-B9B1-5C659BA52F87}" presName="right_13_3" presStyleLbl="node1" presStyleIdx="2" presStyleCnt="4">
        <dgm:presLayoutVars>
          <dgm:bulletEnabled val="1"/>
        </dgm:presLayoutVars>
      </dgm:prSet>
      <dgm:spPr/>
    </dgm:pt>
    <dgm:pt modelId="{63CC4CDE-E857-4044-AD40-F080B9BF9D86}" type="pres">
      <dgm:prSet presAssocID="{309AF7E3-3F11-1945-B9B1-5C659BA52F87}" presName="left_13_1" presStyleLbl="node1" presStyleIdx="3" presStyleCnt="4">
        <dgm:presLayoutVars>
          <dgm:bulletEnabled val="1"/>
        </dgm:presLayoutVars>
      </dgm:prSet>
      <dgm:spPr/>
    </dgm:pt>
  </dgm:ptLst>
  <dgm:cxnLst>
    <dgm:cxn modelId="{655A561B-AFE3-764D-8FAA-7785EE89DF67}" type="presOf" srcId="{7DC551C7-0726-0443-97C7-3BF32032DD9B}" destId="{63CC4CDE-E857-4044-AD40-F080B9BF9D86}" srcOrd="0" destOrd="0" presId="urn:microsoft.com/office/officeart/2005/8/layout/balance1"/>
    <dgm:cxn modelId="{1FCD192E-C74B-D845-BA2E-0897D48FEF9E}" type="presOf" srcId="{813ACED1-8F66-8247-9200-58197CAE87E7}" destId="{94C30D64-C080-7149-BA91-1088E174D8A6}" srcOrd="0" destOrd="0" presId="urn:microsoft.com/office/officeart/2005/8/layout/balance1"/>
    <dgm:cxn modelId="{0980E037-4799-2D4B-88F1-2399C2F0590E}" srcId="{8E02A3EE-C9B6-2949-886F-1CE102A463EF}" destId="{7DC551C7-0726-0443-97C7-3BF32032DD9B}" srcOrd="0" destOrd="0" parTransId="{9E2587C0-05C4-CA49-B1AC-224CB8647A41}" sibTransId="{A8D6B967-35C8-DD41-B063-C8DAE932D628}"/>
    <dgm:cxn modelId="{64343660-BBCF-814C-8A24-20E5753DEF59}" type="presOf" srcId="{AB4FD3FC-51E9-8D45-A739-D5874569C483}" destId="{367AAFFD-1AEC-7B4B-A01E-6693C805F30B}" srcOrd="0" destOrd="0" presId="urn:microsoft.com/office/officeart/2005/8/layout/balance1"/>
    <dgm:cxn modelId="{72051B68-D3E6-774C-A8A3-C6725E7BF7EA}" type="presOf" srcId="{E663A7A3-91DE-954A-91F7-CD35635C6DB1}" destId="{1AD500FC-8C91-C64F-B261-A83BB735D8F4}" srcOrd="0" destOrd="0" presId="urn:microsoft.com/office/officeart/2005/8/layout/balance1"/>
    <dgm:cxn modelId="{BFFE3179-6E86-BD46-A601-B2DB70B1E390}" type="presOf" srcId="{309AF7E3-3F11-1945-B9B1-5C659BA52F87}" destId="{8D705AC3-FE0A-5141-92D9-7E2D94D6BBFE}" srcOrd="0" destOrd="0" presId="urn:microsoft.com/office/officeart/2005/8/layout/balance1"/>
    <dgm:cxn modelId="{312229BD-0937-8542-9797-4CDE53BCD699}" srcId="{AB4FD3FC-51E9-8D45-A739-D5874569C483}" destId="{813ACED1-8F66-8247-9200-58197CAE87E7}" srcOrd="0" destOrd="0" parTransId="{398D84FD-30EE-9F4F-902C-CD21FD5018EC}" sibTransId="{5AA927DD-AB87-FA4F-8F6E-60DE56D274E2}"/>
    <dgm:cxn modelId="{11A194D5-0174-0647-833C-F934E0637826}" srcId="{AB4FD3FC-51E9-8D45-A739-D5874569C483}" destId="{E663A7A3-91DE-954A-91F7-CD35635C6DB1}" srcOrd="1" destOrd="0" parTransId="{11E2BE22-B9B2-0C4F-A62E-49BDFDFA8CF6}" sibTransId="{B9A005EC-9CD8-D646-A769-873869207FBD}"/>
    <dgm:cxn modelId="{0C1202ED-810F-D14C-A9E1-51BBE6C1C9D7}" srcId="{AB4FD3FC-51E9-8D45-A739-D5874569C483}" destId="{1C83188F-8E53-8041-9DFF-5C62E112CE33}" srcOrd="2" destOrd="0" parTransId="{79D2B4FA-D236-FA47-9162-418E22E70432}" sibTransId="{5C0C3CFB-5198-104B-BCD0-686B59ADFE85}"/>
    <dgm:cxn modelId="{1F13BAED-E695-5045-8EEF-5990F19FDEAA}" srcId="{309AF7E3-3F11-1945-B9B1-5C659BA52F87}" destId="{8E02A3EE-C9B6-2949-886F-1CE102A463EF}" srcOrd="0" destOrd="0" parTransId="{C590555C-49CD-5046-93AA-1201DDA08EBD}" sibTransId="{BE371091-C815-864C-A69D-D247A2FCE46B}"/>
    <dgm:cxn modelId="{BBAC9DF3-DA28-AE4E-96B1-036C5065FB8C}" srcId="{309AF7E3-3F11-1945-B9B1-5C659BA52F87}" destId="{AB4FD3FC-51E9-8D45-A739-D5874569C483}" srcOrd="1" destOrd="0" parTransId="{407D32D7-0CD8-0146-96A9-4C3AF3CCC6A6}" sibTransId="{F459DDB4-0E70-1240-9D5B-BE84689670FB}"/>
    <dgm:cxn modelId="{AE43A4F5-A6F7-2D41-8F67-146261472522}" type="presOf" srcId="{8E02A3EE-C9B6-2949-886F-1CE102A463EF}" destId="{611CB085-280B-4540-B319-F14443FAFF11}" srcOrd="0" destOrd="0" presId="urn:microsoft.com/office/officeart/2005/8/layout/balance1"/>
    <dgm:cxn modelId="{400451FD-D7D6-F349-8958-CF9C481D56B2}" type="presOf" srcId="{1C83188F-8E53-8041-9DFF-5C62E112CE33}" destId="{D30D63D1-6F98-6C49-BEDC-C63B00584196}" srcOrd="0" destOrd="0" presId="urn:microsoft.com/office/officeart/2005/8/layout/balance1"/>
    <dgm:cxn modelId="{0EBEE28C-4107-EB4F-9AAA-10E26B59EF1E}" type="presParOf" srcId="{8D705AC3-FE0A-5141-92D9-7E2D94D6BBFE}" destId="{65138D7E-A1B5-7B47-936C-DD060E377720}" srcOrd="0" destOrd="0" presId="urn:microsoft.com/office/officeart/2005/8/layout/balance1"/>
    <dgm:cxn modelId="{4AB6798D-749A-254D-8FE8-F547B3C3A2C2}" type="presParOf" srcId="{8D705AC3-FE0A-5141-92D9-7E2D94D6BBFE}" destId="{340C3EC0-F949-E04A-AC9F-0A73EBFC8D8B}" srcOrd="1" destOrd="0" presId="urn:microsoft.com/office/officeart/2005/8/layout/balance1"/>
    <dgm:cxn modelId="{C6DE2192-7E61-2E4C-A704-761704D6D660}" type="presParOf" srcId="{340C3EC0-F949-E04A-AC9F-0A73EBFC8D8B}" destId="{611CB085-280B-4540-B319-F14443FAFF11}" srcOrd="0" destOrd="0" presId="urn:microsoft.com/office/officeart/2005/8/layout/balance1"/>
    <dgm:cxn modelId="{EA903279-5919-8E40-BD20-FE606EA79DDC}" type="presParOf" srcId="{340C3EC0-F949-E04A-AC9F-0A73EBFC8D8B}" destId="{367AAFFD-1AEC-7B4B-A01E-6693C805F30B}" srcOrd="1" destOrd="0" presId="urn:microsoft.com/office/officeart/2005/8/layout/balance1"/>
    <dgm:cxn modelId="{8375F93E-DFC7-194C-8B6E-F28C9359C349}" type="presParOf" srcId="{8D705AC3-FE0A-5141-92D9-7E2D94D6BBFE}" destId="{8D65E696-B25A-6242-B489-4979DACD4E5F}" srcOrd="2" destOrd="0" presId="urn:microsoft.com/office/officeart/2005/8/layout/balance1"/>
    <dgm:cxn modelId="{4C034C27-EE3F-3E41-8F80-732544EE59B0}" type="presParOf" srcId="{8D65E696-B25A-6242-B489-4979DACD4E5F}" destId="{F45CFA37-155A-3842-8418-C043293A2F29}" srcOrd="0" destOrd="0" presId="urn:microsoft.com/office/officeart/2005/8/layout/balance1"/>
    <dgm:cxn modelId="{4C4F718B-8CD7-0641-BC6B-1AB8419CAE47}" type="presParOf" srcId="{8D65E696-B25A-6242-B489-4979DACD4E5F}" destId="{C724B046-28EA-2C4B-9EC4-502EAB035153}" srcOrd="1" destOrd="0" presId="urn:microsoft.com/office/officeart/2005/8/layout/balance1"/>
    <dgm:cxn modelId="{8208B74D-E1BB-E741-A116-1C4B40A642F8}" type="presParOf" srcId="{8D65E696-B25A-6242-B489-4979DACD4E5F}" destId="{00D76C7D-1679-304D-8D12-75DF1D76898E}" srcOrd="2" destOrd="0" presId="urn:microsoft.com/office/officeart/2005/8/layout/balance1"/>
    <dgm:cxn modelId="{CA6FBBBB-0B7C-3A49-AB6D-E16A2E1B2C6C}" type="presParOf" srcId="{8D65E696-B25A-6242-B489-4979DACD4E5F}" destId="{94C30D64-C080-7149-BA91-1088E174D8A6}" srcOrd="3" destOrd="0" presId="urn:microsoft.com/office/officeart/2005/8/layout/balance1"/>
    <dgm:cxn modelId="{CAABA267-7891-244F-8FF3-ECBE3888901F}" type="presParOf" srcId="{8D65E696-B25A-6242-B489-4979DACD4E5F}" destId="{1AD500FC-8C91-C64F-B261-A83BB735D8F4}" srcOrd="4" destOrd="0" presId="urn:microsoft.com/office/officeart/2005/8/layout/balance1"/>
    <dgm:cxn modelId="{5A864847-FB24-7D4A-AF36-237F8892CD7E}" type="presParOf" srcId="{8D65E696-B25A-6242-B489-4979DACD4E5F}" destId="{D30D63D1-6F98-6C49-BEDC-C63B00584196}" srcOrd="5" destOrd="0" presId="urn:microsoft.com/office/officeart/2005/8/layout/balance1"/>
    <dgm:cxn modelId="{5AB1651F-B978-D94A-BC7E-809234C80F33}" type="presParOf" srcId="{8D65E696-B25A-6242-B489-4979DACD4E5F}" destId="{63CC4CDE-E857-4044-AD40-F080B9BF9D86}" srcOrd="6" destOrd="0" presId="urn:microsoft.com/office/officeart/2005/8/layout/balanc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F44E2-CE0E-4C3A-BDA0-EA16483078E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F4AD8818-1F4A-49B5-A897-B554FFB51239}">
      <dgm:prSet phldrT="[טקסט]" custT="1"/>
      <dgm:spPr/>
      <dgm:t>
        <a:bodyPr/>
        <a:lstStyle/>
        <a:p>
          <a:r>
            <a:rPr lang="en-US" sz="2400" dirty="0"/>
            <a:t>    esp32 cam</a:t>
          </a:r>
        </a:p>
      </dgm:t>
    </dgm:pt>
    <dgm:pt modelId="{A4A542F5-8C63-440B-80A0-FEFACE4BBDCB}" type="parTrans" cxnId="{3448434C-1CD0-4EE5-92A9-C1D168A684F3}">
      <dgm:prSet/>
      <dgm:spPr/>
      <dgm:t>
        <a:bodyPr/>
        <a:lstStyle/>
        <a:p>
          <a:endParaRPr lang="en-US"/>
        </a:p>
      </dgm:t>
    </dgm:pt>
    <dgm:pt modelId="{8130A5FF-29C1-4769-B8DA-BC7D878D4376}" type="sibTrans" cxnId="{3448434C-1CD0-4EE5-92A9-C1D168A684F3}">
      <dgm:prSet/>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39000" r="-39000"/>
          </a:stretch>
        </a:blipFill>
      </dgm:spPr>
      <dgm:t>
        <a:bodyPr/>
        <a:lstStyle/>
        <a:p>
          <a:endParaRPr lang="en-US"/>
        </a:p>
      </dgm:t>
    </dgm:pt>
    <dgm:pt modelId="{EA99A018-D5EA-4B85-9029-BA42DD55C795}">
      <dgm:prSet phldrT="[טקסט]" custT="1"/>
      <dgm:spPr/>
      <dgm:t>
        <a:bodyPr/>
        <a:lstStyle/>
        <a:p>
          <a:r>
            <a:rPr lang="en-US" sz="2400" dirty="0"/>
            <a:t>  </a:t>
          </a:r>
          <a:r>
            <a:rPr lang="en-US" sz="2400" dirty="0" err="1"/>
            <a:t>painlessMesh</a:t>
          </a:r>
          <a:r>
            <a:rPr lang="en-US" sz="2400" dirty="0"/>
            <a:t> Library</a:t>
          </a:r>
        </a:p>
      </dgm:t>
    </dgm:pt>
    <dgm:pt modelId="{E96D2760-EC4D-4F70-B143-DF168745E683}" type="parTrans" cxnId="{228754E4-CBCC-4E32-B652-4549A243D1D6}">
      <dgm:prSet/>
      <dgm:spPr/>
      <dgm:t>
        <a:bodyPr/>
        <a:lstStyle/>
        <a:p>
          <a:endParaRPr lang="en-US"/>
        </a:p>
      </dgm:t>
    </dgm:pt>
    <dgm:pt modelId="{02B64B20-288E-4E7E-8A80-9216C7C12B3E}" type="sibTrans" cxnId="{228754E4-CBCC-4E32-B652-4549A243D1D6}">
      <dgm:prSet/>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a:stretch>
        </a:blipFill>
      </dgm:spPr>
      <dgm:t>
        <a:bodyPr/>
        <a:lstStyle/>
        <a:p>
          <a:endParaRPr lang="en-US"/>
        </a:p>
      </dgm:t>
    </dgm:pt>
    <dgm:pt modelId="{27847021-4FD1-4C2C-AC83-4205CB4BF328}">
      <dgm:prSet/>
      <dgm:spPr/>
      <dgm:t>
        <a:bodyPr/>
        <a:lstStyle/>
        <a:p>
          <a:r>
            <a:rPr lang="en-US" dirty="0">
              <a:solidFill>
                <a:schemeClr val="bg1">
                  <a:lumMod val="95000"/>
                </a:schemeClr>
              </a:solidFill>
            </a:rPr>
            <a:t>Mesh </a:t>
          </a:r>
        </a:p>
      </dgm:t>
    </dgm:pt>
    <dgm:pt modelId="{71E9426C-6D85-4222-AD80-C5EFB290142E}" type="sibTrans" cxnId="{592EC9C7-3188-4784-B934-5BA02AAE5DFD}">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t>
        <a:bodyPr/>
        <a:lstStyle/>
        <a:p>
          <a:endParaRPr lang="en-US"/>
        </a:p>
      </dgm:t>
    </dgm:pt>
    <dgm:pt modelId="{15048733-801C-4287-87F8-823327F9B089}" type="parTrans" cxnId="{592EC9C7-3188-4784-B934-5BA02AAE5DFD}">
      <dgm:prSet/>
      <dgm:spPr/>
      <dgm:t>
        <a:bodyPr/>
        <a:lstStyle/>
        <a:p>
          <a:endParaRPr lang="en-US"/>
        </a:p>
      </dgm:t>
    </dgm:pt>
    <dgm:pt modelId="{EBF5F3D6-502B-4502-8247-7662A8DBAAFA}">
      <dgm:prSet phldrT="[טקסט]" custT="1"/>
      <dgm:spPr/>
      <dgm:t>
        <a:bodyPr/>
        <a:lstStyle/>
        <a:p>
          <a:r>
            <a:rPr lang="en-US" sz="2400" dirty="0"/>
            <a:t>  </a:t>
          </a:r>
          <a:r>
            <a:rPr lang="en-US" sz="2400" dirty="0" err="1"/>
            <a:t>Json</a:t>
          </a:r>
          <a:r>
            <a:rPr lang="en-US" sz="2400" dirty="0"/>
            <a:t> </a:t>
          </a:r>
          <a:r>
            <a:rPr lang="en-US" sz="2400" dirty="0" err="1"/>
            <a:t>foramt</a:t>
          </a:r>
          <a:endParaRPr lang="en-US" sz="2400" dirty="0"/>
        </a:p>
      </dgm:t>
    </dgm:pt>
    <dgm:pt modelId="{E1EED724-38ED-4BD1-9812-4F44D688D6CA}" type="parTrans" cxnId="{E20EC35A-C3E9-4EBB-9F74-5FCDBB9D82F3}">
      <dgm:prSet/>
      <dgm:spPr/>
      <dgm:t>
        <a:bodyPr/>
        <a:lstStyle/>
        <a:p>
          <a:endParaRPr lang="en-US"/>
        </a:p>
      </dgm:t>
    </dgm:pt>
    <dgm:pt modelId="{2238B3E1-6C49-4172-B0F0-F525D97EFC1E}" type="sibTrans" cxnId="{E20EC35A-C3E9-4EBB-9F74-5FCDBB9D82F3}">
      <dgm:prSet/>
      <dgm:spPr>
        <a:blipFill>
          <a:blip xmlns:r="http://schemas.openxmlformats.org/officeDocument/2006/relationships" r:embed="rId4" cstate="hqprint">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7F84A1AB-91BF-4625-A871-D30A830818E0}" type="pres">
      <dgm:prSet presAssocID="{C39F44E2-CE0E-4C3A-BDA0-EA16483078EA}" presName="Name0" presStyleCnt="0">
        <dgm:presLayoutVars>
          <dgm:chMax val="7"/>
          <dgm:chPref val="7"/>
          <dgm:dir/>
        </dgm:presLayoutVars>
      </dgm:prSet>
      <dgm:spPr/>
    </dgm:pt>
    <dgm:pt modelId="{15F18D31-150E-489E-A60B-A1B8448F9174}" type="pres">
      <dgm:prSet presAssocID="{C39F44E2-CE0E-4C3A-BDA0-EA16483078EA}" presName="Name1" presStyleCnt="0"/>
      <dgm:spPr/>
    </dgm:pt>
    <dgm:pt modelId="{B42EB6A8-3DF7-4E67-84F8-275CF4133EE6}" type="pres">
      <dgm:prSet presAssocID="{71E9426C-6D85-4222-AD80-C5EFB290142E}" presName="picture_1" presStyleCnt="0"/>
      <dgm:spPr/>
    </dgm:pt>
    <dgm:pt modelId="{A7A1CAC8-8B45-4A61-8D00-31137B7D9309}" type="pres">
      <dgm:prSet presAssocID="{71E9426C-6D85-4222-AD80-C5EFB290142E}" presName="pictureRepeatNode" presStyleLbl="alignImgPlace1" presStyleIdx="0" presStyleCnt="4" custLinFactNeighborX="1174" custLinFactNeighborY="-5362"/>
      <dgm:spPr/>
    </dgm:pt>
    <dgm:pt modelId="{E4128336-C34C-44DF-AF12-2863FDE86614}" type="pres">
      <dgm:prSet presAssocID="{27847021-4FD1-4C2C-AC83-4205CB4BF328}" presName="text_1" presStyleLbl="node1" presStyleIdx="0" presStyleCnt="0" custLinFactNeighborX="-382" custLinFactNeighborY="-74329">
        <dgm:presLayoutVars>
          <dgm:bulletEnabled val="1"/>
        </dgm:presLayoutVars>
      </dgm:prSet>
      <dgm:spPr/>
    </dgm:pt>
    <dgm:pt modelId="{678BA68F-C6A9-4866-8C98-836B468AC00F}" type="pres">
      <dgm:prSet presAssocID="{8130A5FF-29C1-4769-B8DA-BC7D878D4376}" presName="picture_2" presStyleCnt="0"/>
      <dgm:spPr/>
    </dgm:pt>
    <dgm:pt modelId="{CE15F121-084E-41EF-B39C-2F9D9A87577D}" type="pres">
      <dgm:prSet presAssocID="{8130A5FF-29C1-4769-B8DA-BC7D878D4376}" presName="pictureRepeatNode" presStyleLbl="alignImgPlace1" presStyleIdx="1" presStyleCnt="4"/>
      <dgm:spPr/>
    </dgm:pt>
    <dgm:pt modelId="{5C92CB85-7DFE-4F4E-9F8D-8497923F0EBE}" type="pres">
      <dgm:prSet presAssocID="{F4AD8818-1F4A-49B5-A897-B554FFB51239}" presName="line_2" presStyleLbl="parChTrans1D1" presStyleIdx="0" presStyleCnt="3"/>
      <dgm:spPr/>
    </dgm:pt>
    <dgm:pt modelId="{F40B4C6D-D7A1-4F1E-A577-646E84404FCD}" type="pres">
      <dgm:prSet presAssocID="{F4AD8818-1F4A-49B5-A897-B554FFB51239}" presName="textparent_2" presStyleLbl="node1" presStyleIdx="0" presStyleCnt="0"/>
      <dgm:spPr/>
    </dgm:pt>
    <dgm:pt modelId="{545A8C29-E5A5-44BB-85D0-D3170D65EFC4}" type="pres">
      <dgm:prSet presAssocID="{F4AD8818-1F4A-49B5-A897-B554FFB51239}" presName="text_2" presStyleLbl="revTx" presStyleIdx="0" presStyleCnt="3" custScaleX="506410" custScaleY="103001">
        <dgm:presLayoutVars>
          <dgm:bulletEnabled val="1"/>
        </dgm:presLayoutVars>
      </dgm:prSet>
      <dgm:spPr/>
    </dgm:pt>
    <dgm:pt modelId="{30650469-EDC6-4144-95E5-500E3CCD2516}" type="pres">
      <dgm:prSet presAssocID="{02B64B20-288E-4E7E-8A80-9216C7C12B3E}" presName="picture_3" presStyleCnt="0"/>
      <dgm:spPr/>
    </dgm:pt>
    <dgm:pt modelId="{4372B361-81FB-4AA7-A24C-D83EBB127502}" type="pres">
      <dgm:prSet presAssocID="{02B64B20-288E-4E7E-8A80-9216C7C12B3E}" presName="pictureRepeatNode" presStyleLbl="alignImgPlace1" presStyleIdx="2" presStyleCnt="4"/>
      <dgm:spPr/>
    </dgm:pt>
    <dgm:pt modelId="{B2BA5D6A-2D63-4CF6-A41D-C1E83596BB1C}" type="pres">
      <dgm:prSet presAssocID="{EA99A018-D5EA-4B85-9029-BA42DD55C795}" presName="line_3" presStyleLbl="parChTrans1D1" presStyleIdx="1" presStyleCnt="3"/>
      <dgm:spPr/>
    </dgm:pt>
    <dgm:pt modelId="{6EA5491E-12A5-4126-BF10-DB88BC60C1A3}" type="pres">
      <dgm:prSet presAssocID="{EA99A018-D5EA-4B85-9029-BA42DD55C795}" presName="textparent_3" presStyleLbl="node1" presStyleIdx="0" presStyleCnt="0"/>
      <dgm:spPr/>
    </dgm:pt>
    <dgm:pt modelId="{3424D53D-B65A-4756-AB9C-A1D36EB20FDA}" type="pres">
      <dgm:prSet presAssocID="{EA99A018-D5EA-4B85-9029-BA42DD55C795}" presName="text_3" presStyleLbl="revTx" presStyleIdx="1" presStyleCnt="3" custScaleX="192119">
        <dgm:presLayoutVars>
          <dgm:bulletEnabled val="1"/>
        </dgm:presLayoutVars>
      </dgm:prSet>
      <dgm:spPr/>
    </dgm:pt>
    <dgm:pt modelId="{0743DB76-5C08-44D4-A7AC-5B1C6C86D068}" type="pres">
      <dgm:prSet presAssocID="{2238B3E1-6C49-4172-B0F0-F525D97EFC1E}" presName="picture_4" presStyleCnt="0"/>
      <dgm:spPr/>
    </dgm:pt>
    <dgm:pt modelId="{6BAE99EE-344F-421D-B0FE-B2995F580F00}" type="pres">
      <dgm:prSet presAssocID="{2238B3E1-6C49-4172-B0F0-F525D97EFC1E}" presName="pictureRepeatNode" presStyleLbl="alignImgPlace1" presStyleIdx="3" presStyleCnt="4"/>
      <dgm:spPr/>
    </dgm:pt>
    <dgm:pt modelId="{97CC902A-55D5-4E11-B97A-24B36960C4E7}" type="pres">
      <dgm:prSet presAssocID="{EBF5F3D6-502B-4502-8247-7662A8DBAAFA}" presName="line_4" presStyleLbl="parChTrans1D1" presStyleIdx="2" presStyleCnt="3"/>
      <dgm:spPr/>
    </dgm:pt>
    <dgm:pt modelId="{35340038-69FF-4D8F-9046-47292DBA1459}" type="pres">
      <dgm:prSet presAssocID="{EBF5F3D6-502B-4502-8247-7662A8DBAAFA}" presName="textparent_4" presStyleLbl="node1" presStyleIdx="0" presStyleCnt="0"/>
      <dgm:spPr/>
    </dgm:pt>
    <dgm:pt modelId="{AD835C7E-5D6C-413A-B58E-63B05BB92BD5}" type="pres">
      <dgm:prSet presAssocID="{EBF5F3D6-502B-4502-8247-7662A8DBAAFA}" presName="text_4" presStyleLbl="revTx" presStyleIdx="2" presStyleCnt="3" custScaleX="246023">
        <dgm:presLayoutVars>
          <dgm:bulletEnabled val="1"/>
        </dgm:presLayoutVars>
      </dgm:prSet>
      <dgm:spPr/>
    </dgm:pt>
  </dgm:ptLst>
  <dgm:cxnLst>
    <dgm:cxn modelId="{BBEBF010-78C8-45B0-AD4B-B6CC01091CA8}" type="presOf" srcId="{C39F44E2-CE0E-4C3A-BDA0-EA16483078EA}" destId="{7F84A1AB-91BF-4625-A871-D30A830818E0}" srcOrd="0" destOrd="0" presId="urn:microsoft.com/office/officeart/2008/layout/CircularPictureCallout"/>
    <dgm:cxn modelId="{AB758E27-2470-4693-8441-F90D7B6292C3}" type="presOf" srcId="{F4AD8818-1F4A-49B5-A897-B554FFB51239}" destId="{545A8C29-E5A5-44BB-85D0-D3170D65EFC4}" srcOrd="0" destOrd="0" presId="urn:microsoft.com/office/officeart/2008/layout/CircularPictureCallout"/>
    <dgm:cxn modelId="{3448434C-1CD0-4EE5-92A9-C1D168A684F3}" srcId="{C39F44E2-CE0E-4C3A-BDA0-EA16483078EA}" destId="{F4AD8818-1F4A-49B5-A897-B554FFB51239}" srcOrd="1" destOrd="0" parTransId="{A4A542F5-8C63-440B-80A0-FEFACE4BBDCB}" sibTransId="{8130A5FF-29C1-4769-B8DA-BC7D878D4376}"/>
    <dgm:cxn modelId="{E20EC35A-C3E9-4EBB-9F74-5FCDBB9D82F3}" srcId="{C39F44E2-CE0E-4C3A-BDA0-EA16483078EA}" destId="{EBF5F3D6-502B-4502-8247-7662A8DBAAFA}" srcOrd="3" destOrd="0" parTransId="{E1EED724-38ED-4BD1-9812-4F44D688D6CA}" sibTransId="{2238B3E1-6C49-4172-B0F0-F525D97EFC1E}"/>
    <dgm:cxn modelId="{159F08A6-B377-483B-9492-9755E299A63D}" type="presOf" srcId="{2238B3E1-6C49-4172-B0F0-F525D97EFC1E}" destId="{6BAE99EE-344F-421D-B0FE-B2995F580F00}" srcOrd="0" destOrd="0" presId="urn:microsoft.com/office/officeart/2008/layout/CircularPictureCallout"/>
    <dgm:cxn modelId="{3327F8AA-43DF-42ED-84E7-955C8A094791}" type="presOf" srcId="{02B64B20-288E-4E7E-8A80-9216C7C12B3E}" destId="{4372B361-81FB-4AA7-A24C-D83EBB127502}" srcOrd="0" destOrd="0" presId="urn:microsoft.com/office/officeart/2008/layout/CircularPictureCallout"/>
    <dgm:cxn modelId="{38F467B3-9754-41A3-BCD9-1C9BC55B7629}" type="presOf" srcId="{71E9426C-6D85-4222-AD80-C5EFB290142E}" destId="{A7A1CAC8-8B45-4A61-8D00-31137B7D9309}" srcOrd="0" destOrd="0" presId="urn:microsoft.com/office/officeart/2008/layout/CircularPictureCallout"/>
    <dgm:cxn modelId="{BC0B7DB3-F99A-4006-8B56-B4ACEAD970AF}" type="presOf" srcId="{27847021-4FD1-4C2C-AC83-4205CB4BF328}" destId="{E4128336-C34C-44DF-AF12-2863FDE86614}" srcOrd="0" destOrd="0" presId="urn:microsoft.com/office/officeart/2008/layout/CircularPictureCallout"/>
    <dgm:cxn modelId="{A651DBBF-4EE3-49A1-BC87-20F1B8A41D5B}" type="presOf" srcId="{EA99A018-D5EA-4B85-9029-BA42DD55C795}" destId="{3424D53D-B65A-4756-AB9C-A1D36EB20FDA}" srcOrd="0" destOrd="0" presId="urn:microsoft.com/office/officeart/2008/layout/CircularPictureCallout"/>
    <dgm:cxn modelId="{592EC9C7-3188-4784-B934-5BA02AAE5DFD}" srcId="{C39F44E2-CE0E-4C3A-BDA0-EA16483078EA}" destId="{27847021-4FD1-4C2C-AC83-4205CB4BF328}" srcOrd="0" destOrd="0" parTransId="{15048733-801C-4287-87F8-823327F9B089}" sibTransId="{71E9426C-6D85-4222-AD80-C5EFB290142E}"/>
    <dgm:cxn modelId="{228754E4-CBCC-4E32-B652-4549A243D1D6}" srcId="{C39F44E2-CE0E-4C3A-BDA0-EA16483078EA}" destId="{EA99A018-D5EA-4B85-9029-BA42DD55C795}" srcOrd="2" destOrd="0" parTransId="{E96D2760-EC4D-4F70-B143-DF168745E683}" sibTransId="{02B64B20-288E-4E7E-8A80-9216C7C12B3E}"/>
    <dgm:cxn modelId="{4DB0C8F3-D85F-47D3-B445-C719B11264B7}" type="presOf" srcId="{8130A5FF-29C1-4769-B8DA-BC7D878D4376}" destId="{CE15F121-084E-41EF-B39C-2F9D9A87577D}" srcOrd="0" destOrd="0" presId="urn:microsoft.com/office/officeart/2008/layout/CircularPictureCallout"/>
    <dgm:cxn modelId="{026BA8F4-026A-4328-8F4F-B4E153DC0246}" type="presOf" srcId="{EBF5F3D6-502B-4502-8247-7662A8DBAAFA}" destId="{AD835C7E-5D6C-413A-B58E-63B05BB92BD5}" srcOrd="0" destOrd="0" presId="urn:microsoft.com/office/officeart/2008/layout/CircularPictureCallout"/>
    <dgm:cxn modelId="{6EB18E6A-2978-4396-8281-15DFFD0B0EA3}" type="presParOf" srcId="{7F84A1AB-91BF-4625-A871-D30A830818E0}" destId="{15F18D31-150E-489E-A60B-A1B8448F9174}" srcOrd="0" destOrd="0" presId="urn:microsoft.com/office/officeart/2008/layout/CircularPictureCallout"/>
    <dgm:cxn modelId="{A6C2CEAA-1CED-43B7-8264-5E64E6136E00}" type="presParOf" srcId="{15F18D31-150E-489E-A60B-A1B8448F9174}" destId="{B42EB6A8-3DF7-4E67-84F8-275CF4133EE6}" srcOrd="0" destOrd="0" presId="urn:microsoft.com/office/officeart/2008/layout/CircularPictureCallout"/>
    <dgm:cxn modelId="{1F164461-EEB8-4E2B-8D1F-03E16FD7FAFF}" type="presParOf" srcId="{B42EB6A8-3DF7-4E67-84F8-275CF4133EE6}" destId="{A7A1CAC8-8B45-4A61-8D00-31137B7D9309}" srcOrd="0" destOrd="0" presId="urn:microsoft.com/office/officeart/2008/layout/CircularPictureCallout"/>
    <dgm:cxn modelId="{E3BFD614-C2DF-49D7-96F4-F47F3232892A}" type="presParOf" srcId="{15F18D31-150E-489E-A60B-A1B8448F9174}" destId="{E4128336-C34C-44DF-AF12-2863FDE86614}" srcOrd="1" destOrd="0" presId="urn:microsoft.com/office/officeart/2008/layout/CircularPictureCallout"/>
    <dgm:cxn modelId="{66C6F41F-624A-4C35-9A29-930BD4EDB1FB}" type="presParOf" srcId="{15F18D31-150E-489E-A60B-A1B8448F9174}" destId="{678BA68F-C6A9-4866-8C98-836B468AC00F}" srcOrd="2" destOrd="0" presId="urn:microsoft.com/office/officeart/2008/layout/CircularPictureCallout"/>
    <dgm:cxn modelId="{DD9B859A-7F5B-4195-8DDB-1CB7ECB1B8D2}" type="presParOf" srcId="{678BA68F-C6A9-4866-8C98-836B468AC00F}" destId="{CE15F121-084E-41EF-B39C-2F9D9A87577D}" srcOrd="0" destOrd="0" presId="urn:microsoft.com/office/officeart/2008/layout/CircularPictureCallout"/>
    <dgm:cxn modelId="{FE2505C2-784D-44C9-AEB7-598A17586904}" type="presParOf" srcId="{15F18D31-150E-489E-A60B-A1B8448F9174}" destId="{5C92CB85-7DFE-4F4E-9F8D-8497923F0EBE}" srcOrd="3" destOrd="0" presId="urn:microsoft.com/office/officeart/2008/layout/CircularPictureCallout"/>
    <dgm:cxn modelId="{DD43927B-A406-4C5F-A270-0AD120C63497}" type="presParOf" srcId="{15F18D31-150E-489E-A60B-A1B8448F9174}" destId="{F40B4C6D-D7A1-4F1E-A577-646E84404FCD}" srcOrd="4" destOrd="0" presId="urn:microsoft.com/office/officeart/2008/layout/CircularPictureCallout"/>
    <dgm:cxn modelId="{5390F73F-E5FF-4819-AB82-BCB353328095}" type="presParOf" srcId="{F40B4C6D-D7A1-4F1E-A577-646E84404FCD}" destId="{545A8C29-E5A5-44BB-85D0-D3170D65EFC4}" srcOrd="0" destOrd="0" presId="urn:microsoft.com/office/officeart/2008/layout/CircularPictureCallout"/>
    <dgm:cxn modelId="{9E983ABC-7AE1-4F30-8497-0EC6AF705646}" type="presParOf" srcId="{15F18D31-150E-489E-A60B-A1B8448F9174}" destId="{30650469-EDC6-4144-95E5-500E3CCD2516}" srcOrd="5" destOrd="0" presId="urn:microsoft.com/office/officeart/2008/layout/CircularPictureCallout"/>
    <dgm:cxn modelId="{71F2948A-BEAB-4254-AD5F-0820165DE183}" type="presParOf" srcId="{30650469-EDC6-4144-95E5-500E3CCD2516}" destId="{4372B361-81FB-4AA7-A24C-D83EBB127502}" srcOrd="0" destOrd="0" presId="urn:microsoft.com/office/officeart/2008/layout/CircularPictureCallout"/>
    <dgm:cxn modelId="{C8119D4E-D4A3-4C7D-8726-87429063F2BA}" type="presParOf" srcId="{15F18D31-150E-489E-A60B-A1B8448F9174}" destId="{B2BA5D6A-2D63-4CF6-A41D-C1E83596BB1C}" srcOrd="6" destOrd="0" presId="urn:microsoft.com/office/officeart/2008/layout/CircularPictureCallout"/>
    <dgm:cxn modelId="{D0A3FA3B-0F2B-4A0F-A49C-216EBF922683}" type="presParOf" srcId="{15F18D31-150E-489E-A60B-A1B8448F9174}" destId="{6EA5491E-12A5-4126-BF10-DB88BC60C1A3}" srcOrd="7" destOrd="0" presId="urn:microsoft.com/office/officeart/2008/layout/CircularPictureCallout"/>
    <dgm:cxn modelId="{7C86121F-0D91-4B89-93A2-56D6BBF39A3C}" type="presParOf" srcId="{6EA5491E-12A5-4126-BF10-DB88BC60C1A3}" destId="{3424D53D-B65A-4756-AB9C-A1D36EB20FDA}" srcOrd="0" destOrd="0" presId="urn:microsoft.com/office/officeart/2008/layout/CircularPictureCallout"/>
    <dgm:cxn modelId="{9D26428B-8CE6-4429-9649-4FD5E1A0F448}" type="presParOf" srcId="{15F18D31-150E-489E-A60B-A1B8448F9174}" destId="{0743DB76-5C08-44D4-A7AC-5B1C6C86D068}" srcOrd="8" destOrd="0" presId="urn:microsoft.com/office/officeart/2008/layout/CircularPictureCallout"/>
    <dgm:cxn modelId="{20475DBD-1516-4DA6-9941-FCEAC8E6D04F}" type="presParOf" srcId="{0743DB76-5C08-44D4-A7AC-5B1C6C86D068}" destId="{6BAE99EE-344F-421D-B0FE-B2995F580F00}" srcOrd="0" destOrd="0" presId="urn:microsoft.com/office/officeart/2008/layout/CircularPictureCallout"/>
    <dgm:cxn modelId="{517E1F20-E798-45D2-8465-1CBC56698247}" type="presParOf" srcId="{15F18D31-150E-489E-A60B-A1B8448F9174}" destId="{97CC902A-55D5-4E11-B97A-24B36960C4E7}" srcOrd="9" destOrd="0" presId="urn:microsoft.com/office/officeart/2008/layout/CircularPictureCallout"/>
    <dgm:cxn modelId="{94D889AE-79D2-4EBB-92C2-713F517DDECC}" type="presParOf" srcId="{15F18D31-150E-489E-A60B-A1B8448F9174}" destId="{35340038-69FF-4D8F-9046-47292DBA1459}" srcOrd="10" destOrd="0" presId="urn:microsoft.com/office/officeart/2008/layout/CircularPictureCallout"/>
    <dgm:cxn modelId="{B5249B1C-40A3-4108-B987-2C537D0288F7}" type="presParOf" srcId="{35340038-69FF-4D8F-9046-47292DBA1459}" destId="{AD835C7E-5D6C-413A-B58E-63B05BB92BD5}"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03C0F0-F834-4CD9-B2B2-B8DC5727249E}"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pPr rtl="1"/>
          <a:endParaRPr lang="he-IL"/>
        </a:p>
      </dgm:t>
    </dgm:pt>
    <dgm:pt modelId="{731A6F1B-CAC9-433B-B1AA-19E55A23457A}">
      <dgm:prSet phldrT="[טקסט]"/>
      <dgm:spPr/>
      <dgm:t>
        <a:bodyPr/>
        <a:lstStyle/>
        <a:p>
          <a:pPr rtl="1"/>
          <a:r>
            <a:rPr lang="en-US" dirty="0"/>
            <a:t>WMN</a:t>
          </a:r>
          <a:endParaRPr lang="he-IL" dirty="0"/>
        </a:p>
      </dgm:t>
    </dgm:pt>
    <dgm:pt modelId="{95111F69-545A-4665-BAF7-6AF8B387E0BC}" type="parTrans" cxnId="{F6591B65-626A-4344-8754-84865348F44C}">
      <dgm:prSet/>
      <dgm:spPr/>
      <dgm:t>
        <a:bodyPr/>
        <a:lstStyle/>
        <a:p>
          <a:pPr rtl="1"/>
          <a:endParaRPr lang="he-IL"/>
        </a:p>
      </dgm:t>
    </dgm:pt>
    <dgm:pt modelId="{A5E2DB91-0ACB-4C0B-851B-E2A0238C3B09}" type="sibTrans" cxnId="{F6591B65-626A-4344-8754-84865348F44C}">
      <dgm:prSet/>
      <dgm:spPr/>
      <dgm:t>
        <a:bodyPr/>
        <a:lstStyle/>
        <a:p>
          <a:pPr rtl="1"/>
          <a:endParaRPr lang="he-IL"/>
        </a:p>
      </dgm:t>
    </dgm:pt>
    <dgm:pt modelId="{F2F83F7F-F835-4A1C-B52A-BE19DFD1453F}">
      <dgm:prSet phldrT="[טקסט]"/>
      <dgm:spPr/>
      <dgm:t>
        <a:bodyPr/>
        <a:lstStyle/>
        <a:p>
          <a:pPr rtl="1"/>
          <a:r>
            <a:rPr lang="en-US" dirty="0"/>
            <a:t>Mobile Ad hoc(MANET)</a:t>
          </a:r>
          <a:endParaRPr lang="he-IL" dirty="0"/>
        </a:p>
      </dgm:t>
    </dgm:pt>
    <dgm:pt modelId="{87E7E1F6-9FFE-4488-A7B3-28DAF92EACB9}" type="sibTrans" cxnId="{0A8AD033-036E-474B-889C-0566B185CB91}">
      <dgm:prSet/>
      <dgm:spPr/>
      <dgm:t>
        <a:bodyPr/>
        <a:lstStyle/>
        <a:p>
          <a:pPr rtl="1"/>
          <a:endParaRPr lang="he-IL"/>
        </a:p>
      </dgm:t>
    </dgm:pt>
    <dgm:pt modelId="{C023DA5B-B74F-40DF-88AE-90A5C83FF7E3}" type="parTrans" cxnId="{0A8AD033-036E-474B-889C-0566B185CB91}">
      <dgm:prSet/>
      <dgm:spPr/>
      <dgm:t>
        <a:bodyPr/>
        <a:lstStyle/>
        <a:p>
          <a:pPr rtl="1"/>
          <a:endParaRPr lang="he-IL"/>
        </a:p>
      </dgm:t>
    </dgm:pt>
    <dgm:pt modelId="{8EF04CF9-9D14-4A78-9358-F01DD2AAA085}">
      <dgm:prSet phldrT="[טקסט]"/>
      <dgm:spPr/>
      <dgm:t>
        <a:bodyPr/>
        <a:lstStyle/>
        <a:p>
          <a:pPr rtl="0"/>
          <a:r>
            <a:rPr lang="en-US" dirty="0"/>
            <a:t>Mobile dynamic network</a:t>
          </a:r>
        </a:p>
      </dgm:t>
    </dgm:pt>
    <dgm:pt modelId="{CA1D08E2-013F-45C7-8A87-218E581847ED}" type="sibTrans" cxnId="{CC751D7E-F629-4C3F-983F-F1B1D451866D}">
      <dgm:prSet/>
      <dgm:spPr/>
      <dgm:t>
        <a:bodyPr/>
        <a:lstStyle/>
        <a:p>
          <a:pPr rtl="1"/>
          <a:endParaRPr lang="he-IL"/>
        </a:p>
      </dgm:t>
    </dgm:pt>
    <dgm:pt modelId="{C8385C6C-909F-4BD4-BE89-18037B2DBB79}" type="parTrans" cxnId="{CC751D7E-F629-4C3F-983F-F1B1D451866D}">
      <dgm:prSet/>
      <dgm:spPr/>
      <dgm:t>
        <a:bodyPr/>
        <a:lstStyle/>
        <a:p>
          <a:pPr rtl="1"/>
          <a:endParaRPr lang="he-IL"/>
        </a:p>
      </dgm:t>
    </dgm:pt>
    <dgm:pt modelId="{D1720564-7479-4E5E-B1B1-F0B0C39593A6}">
      <dgm:prSet phldrT="[טקסט]"/>
      <dgm:spPr/>
      <dgm:t>
        <a:bodyPr/>
        <a:lstStyle/>
        <a:p>
          <a:pPr rtl="0"/>
          <a:r>
            <a:rPr lang="en-US" dirty="0"/>
            <a:t>Self organizing</a:t>
          </a:r>
        </a:p>
      </dgm:t>
    </dgm:pt>
    <dgm:pt modelId="{8E003CF3-762D-4CC6-96BA-3AC0B239D70E}" type="parTrans" cxnId="{31326136-126F-43AE-B6AA-D649C84EBD27}">
      <dgm:prSet/>
      <dgm:spPr/>
      <dgm:t>
        <a:bodyPr/>
        <a:lstStyle/>
        <a:p>
          <a:pPr rtl="1"/>
          <a:endParaRPr lang="he-IL"/>
        </a:p>
      </dgm:t>
    </dgm:pt>
    <dgm:pt modelId="{023A48FF-AC2B-4E32-A1E4-D1C08FD0E055}" type="sibTrans" cxnId="{31326136-126F-43AE-B6AA-D649C84EBD27}">
      <dgm:prSet/>
      <dgm:spPr/>
      <dgm:t>
        <a:bodyPr/>
        <a:lstStyle/>
        <a:p>
          <a:pPr rtl="1"/>
          <a:endParaRPr lang="he-IL"/>
        </a:p>
      </dgm:t>
    </dgm:pt>
    <dgm:pt modelId="{71BEB2CD-D994-4228-B0C4-BE68F84623CF}">
      <dgm:prSet phldrT="[טקסט]"/>
      <dgm:spPr/>
      <dgm:t>
        <a:bodyPr/>
        <a:lstStyle/>
        <a:p>
          <a:pPr rtl="0"/>
          <a:r>
            <a:rPr lang="en-US" dirty="0"/>
            <a:t>Self healing</a:t>
          </a:r>
        </a:p>
      </dgm:t>
    </dgm:pt>
    <dgm:pt modelId="{8F17F4CA-8E87-401B-9489-73586B3A07DA}" type="parTrans" cxnId="{A1D48D04-ABE8-4DB2-811A-E90AB1544407}">
      <dgm:prSet/>
      <dgm:spPr/>
      <dgm:t>
        <a:bodyPr/>
        <a:lstStyle/>
        <a:p>
          <a:pPr rtl="1"/>
          <a:endParaRPr lang="he-IL"/>
        </a:p>
      </dgm:t>
    </dgm:pt>
    <dgm:pt modelId="{BC111739-A36E-4D1E-A60D-A49A25020CE3}" type="sibTrans" cxnId="{A1D48D04-ABE8-4DB2-811A-E90AB1544407}">
      <dgm:prSet/>
      <dgm:spPr/>
      <dgm:t>
        <a:bodyPr/>
        <a:lstStyle/>
        <a:p>
          <a:pPr rtl="1"/>
          <a:endParaRPr lang="he-IL"/>
        </a:p>
      </dgm:t>
    </dgm:pt>
    <dgm:pt modelId="{520A2F73-4768-416A-8313-F80764FD0A34}">
      <dgm:prSet phldrT="[טקסט]"/>
      <dgm:spPr/>
      <dgm:t>
        <a:bodyPr/>
        <a:lstStyle/>
        <a:p>
          <a:pPr rtl="0"/>
          <a:r>
            <a:rPr lang="en-US" dirty="0"/>
            <a:t>Self discovering</a:t>
          </a:r>
        </a:p>
      </dgm:t>
    </dgm:pt>
    <dgm:pt modelId="{AA0C58F5-138E-4492-82F7-9AA86AE61852}" type="parTrans" cxnId="{9539FCA2-4E03-473F-B8A4-F5324E4572EA}">
      <dgm:prSet/>
      <dgm:spPr/>
      <dgm:t>
        <a:bodyPr/>
        <a:lstStyle/>
        <a:p>
          <a:pPr rtl="1"/>
          <a:endParaRPr lang="he-IL"/>
        </a:p>
      </dgm:t>
    </dgm:pt>
    <dgm:pt modelId="{CB818EC7-B853-4A23-A349-933FDDB1C32B}" type="sibTrans" cxnId="{9539FCA2-4E03-473F-B8A4-F5324E4572EA}">
      <dgm:prSet/>
      <dgm:spPr/>
      <dgm:t>
        <a:bodyPr/>
        <a:lstStyle/>
        <a:p>
          <a:pPr rtl="1"/>
          <a:endParaRPr lang="he-IL"/>
        </a:p>
      </dgm:t>
    </dgm:pt>
    <dgm:pt modelId="{78CDC219-F761-47A3-BE3D-5CCC4A973969}">
      <dgm:prSet phldrT="[טקסט]"/>
      <dgm:spPr/>
      <dgm:t>
        <a:bodyPr/>
        <a:lstStyle/>
        <a:p>
          <a:pPr algn="l" rtl="0"/>
          <a:r>
            <a:rPr lang="en-US" dirty="0"/>
            <a:t>Ad hoc net.</a:t>
          </a:r>
          <a:endParaRPr lang="he-IL" dirty="0"/>
        </a:p>
      </dgm:t>
    </dgm:pt>
    <dgm:pt modelId="{A7EC5355-545F-4D0D-96D2-810E89A3C024}" type="parTrans" cxnId="{36AE0FA4-A86E-44B5-AC37-853A291A9B5F}">
      <dgm:prSet/>
      <dgm:spPr/>
      <dgm:t>
        <a:bodyPr/>
        <a:lstStyle/>
        <a:p>
          <a:pPr rtl="1"/>
          <a:endParaRPr lang="he-IL"/>
        </a:p>
      </dgm:t>
    </dgm:pt>
    <dgm:pt modelId="{82D30F2B-884D-49F3-9587-4F6854D9E401}" type="sibTrans" cxnId="{36AE0FA4-A86E-44B5-AC37-853A291A9B5F}">
      <dgm:prSet/>
      <dgm:spPr/>
      <dgm:t>
        <a:bodyPr/>
        <a:lstStyle/>
        <a:p>
          <a:pPr rtl="1"/>
          <a:endParaRPr lang="he-IL"/>
        </a:p>
      </dgm:t>
    </dgm:pt>
    <dgm:pt modelId="{0B95C1B6-89E6-46DE-9ACC-3211E0931F77}">
      <dgm:prSet phldrT="[טקסט]"/>
      <dgm:spPr/>
      <dgm:t>
        <a:bodyPr/>
        <a:lstStyle/>
        <a:p>
          <a:pPr algn="l" rtl="0"/>
          <a:r>
            <a:rPr lang="en-US" dirty="0" err="1"/>
            <a:t>MeshBackbone</a:t>
          </a:r>
          <a:r>
            <a:rPr lang="en-US" dirty="0"/>
            <a:t>(MR)</a:t>
          </a:r>
          <a:endParaRPr lang="he-IL" dirty="0"/>
        </a:p>
      </dgm:t>
    </dgm:pt>
    <dgm:pt modelId="{CE04CFD0-DCCC-45F2-A2FF-0FDC2A924672}" type="parTrans" cxnId="{30BE69DA-D50E-4B73-A758-FA2F71BE2A9A}">
      <dgm:prSet/>
      <dgm:spPr/>
      <dgm:t>
        <a:bodyPr/>
        <a:lstStyle/>
        <a:p>
          <a:pPr rtl="1"/>
          <a:endParaRPr lang="he-IL"/>
        </a:p>
      </dgm:t>
    </dgm:pt>
    <dgm:pt modelId="{2A25EA88-00B0-438B-AFA2-C13F9CC074F9}" type="sibTrans" cxnId="{30BE69DA-D50E-4B73-A758-FA2F71BE2A9A}">
      <dgm:prSet/>
      <dgm:spPr/>
      <dgm:t>
        <a:bodyPr/>
        <a:lstStyle/>
        <a:p>
          <a:pPr rtl="1"/>
          <a:endParaRPr lang="he-IL"/>
        </a:p>
      </dgm:t>
    </dgm:pt>
    <dgm:pt modelId="{2D5676ED-2F66-45F6-96B2-D97C0EE50E49}">
      <dgm:prSet phldrT="[טקסט]"/>
      <dgm:spPr/>
      <dgm:t>
        <a:bodyPr/>
        <a:lstStyle/>
        <a:p>
          <a:pPr algn="l" rtl="0"/>
          <a:r>
            <a:rPr lang="en-US" dirty="0" err="1"/>
            <a:t>MeshClients</a:t>
          </a:r>
          <a:endParaRPr lang="he-IL" dirty="0"/>
        </a:p>
      </dgm:t>
    </dgm:pt>
    <dgm:pt modelId="{A38223CC-1FBC-41FB-A2BF-5CE5A8486B36}" type="parTrans" cxnId="{E0FC94B5-6DEF-45F7-AFD1-28794CD8C49B}">
      <dgm:prSet/>
      <dgm:spPr/>
      <dgm:t>
        <a:bodyPr/>
        <a:lstStyle/>
        <a:p>
          <a:pPr rtl="1"/>
          <a:endParaRPr lang="he-IL"/>
        </a:p>
      </dgm:t>
    </dgm:pt>
    <dgm:pt modelId="{85434288-A6DF-4362-82F9-99D59C68A3D2}" type="sibTrans" cxnId="{E0FC94B5-6DEF-45F7-AFD1-28794CD8C49B}">
      <dgm:prSet/>
      <dgm:spPr/>
      <dgm:t>
        <a:bodyPr/>
        <a:lstStyle/>
        <a:p>
          <a:pPr rtl="1"/>
          <a:endParaRPr lang="he-IL"/>
        </a:p>
      </dgm:t>
    </dgm:pt>
    <dgm:pt modelId="{F2B981E4-772B-4973-9B0A-46DAAF284561}">
      <dgm:prSet phldrT="[טקסט]"/>
      <dgm:spPr/>
      <dgm:t>
        <a:bodyPr/>
        <a:lstStyle/>
        <a:p>
          <a:pPr algn="r" rtl="0"/>
          <a:endParaRPr lang="he-IL" dirty="0"/>
        </a:p>
      </dgm:t>
    </dgm:pt>
    <dgm:pt modelId="{04361587-CF6E-472B-937D-21FF3E7A84AE}" type="parTrans" cxnId="{231940D8-F4A4-4E10-B68E-F34B2293DE7A}">
      <dgm:prSet/>
      <dgm:spPr/>
      <dgm:t>
        <a:bodyPr/>
        <a:lstStyle/>
        <a:p>
          <a:pPr rtl="1"/>
          <a:endParaRPr lang="he-IL"/>
        </a:p>
      </dgm:t>
    </dgm:pt>
    <dgm:pt modelId="{5F386E4C-CEFD-4BB3-810E-3554434B577B}" type="sibTrans" cxnId="{231940D8-F4A4-4E10-B68E-F34B2293DE7A}">
      <dgm:prSet/>
      <dgm:spPr/>
      <dgm:t>
        <a:bodyPr/>
        <a:lstStyle/>
        <a:p>
          <a:pPr rtl="1"/>
          <a:endParaRPr lang="he-IL"/>
        </a:p>
      </dgm:t>
    </dgm:pt>
    <dgm:pt modelId="{901EC75F-0799-42C9-A332-732BF553AEE8}">
      <dgm:prSet phldrT="[טקסט]"/>
      <dgm:spPr/>
      <dgm:t>
        <a:bodyPr/>
        <a:lstStyle/>
        <a:p>
          <a:pPr rtl="0"/>
          <a:r>
            <a:rPr lang="en-US" dirty="0" err="1"/>
            <a:t>Infrasstructureless</a:t>
          </a:r>
          <a:endParaRPr lang="en-US" dirty="0"/>
        </a:p>
      </dgm:t>
    </dgm:pt>
    <dgm:pt modelId="{70E4B369-C77E-406F-9F0C-16D4E95A1CA0}" type="parTrans" cxnId="{1FD093BA-AAA9-4028-B7F6-18A7BC9759D5}">
      <dgm:prSet/>
      <dgm:spPr/>
      <dgm:t>
        <a:bodyPr/>
        <a:lstStyle/>
        <a:p>
          <a:pPr rtl="1"/>
          <a:endParaRPr lang="he-IL"/>
        </a:p>
      </dgm:t>
    </dgm:pt>
    <dgm:pt modelId="{D0472301-855B-408E-AA4A-6DF7512FD149}" type="sibTrans" cxnId="{1FD093BA-AAA9-4028-B7F6-18A7BC9759D5}">
      <dgm:prSet/>
      <dgm:spPr/>
      <dgm:t>
        <a:bodyPr/>
        <a:lstStyle/>
        <a:p>
          <a:pPr rtl="1"/>
          <a:endParaRPr lang="he-IL"/>
        </a:p>
      </dgm:t>
    </dgm:pt>
    <dgm:pt modelId="{8D1B98E7-166A-4509-8B6E-E35BAECE5A8C}" type="pres">
      <dgm:prSet presAssocID="{2C03C0F0-F834-4CD9-B2B2-B8DC5727249E}" presName="rootNode" presStyleCnt="0">
        <dgm:presLayoutVars>
          <dgm:chMax/>
          <dgm:chPref/>
          <dgm:dir/>
          <dgm:animLvl val="lvl"/>
        </dgm:presLayoutVars>
      </dgm:prSet>
      <dgm:spPr/>
    </dgm:pt>
    <dgm:pt modelId="{125D2FA5-87F2-4C50-941F-DCD65A3517E9}" type="pres">
      <dgm:prSet presAssocID="{731A6F1B-CAC9-433B-B1AA-19E55A23457A}" presName="composite" presStyleCnt="0"/>
      <dgm:spPr/>
    </dgm:pt>
    <dgm:pt modelId="{EDE825F3-20EC-4B39-9C22-551CFA03E8FB}" type="pres">
      <dgm:prSet presAssocID="{731A6F1B-CAC9-433B-B1AA-19E55A23457A}" presName="ParentText" presStyleLbl="node1" presStyleIdx="0" presStyleCnt="2">
        <dgm:presLayoutVars>
          <dgm:chMax val="1"/>
          <dgm:chPref val="1"/>
          <dgm:bulletEnabled val="1"/>
        </dgm:presLayoutVars>
      </dgm:prSet>
      <dgm:spPr/>
    </dgm:pt>
    <dgm:pt modelId="{2CFCD3B7-F55D-45DA-BE90-41397A321E61}" type="pres">
      <dgm:prSet presAssocID="{731A6F1B-CAC9-433B-B1AA-19E55A23457A}" presName="Image"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4F95B0EF-2708-409C-93E5-43C36B94D67A}" type="pres">
      <dgm:prSet presAssocID="{731A6F1B-CAC9-433B-B1AA-19E55A23457A}" presName="ChildText" presStyleLbl="fgAcc1" presStyleIdx="0" presStyleCnt="2">
        <dgm:presLayoutVars>
          <dgm:chMax val="0"/>
          <dgm:chPref val="0"/>
          <dgm:bulletEnabled val="1"/>
        </dgm:presLayoutVars>
      </dgm:prSet>
      <dgm:spPr/>
    </dgm:pt>
    <dgm:pt modelId="{30A74CC4-D6A5-4C81-BD0E-F558C81C90F4}" type="pres">
      <dgm:prSet presAssocID="{A5E2DB91-0ACB-4C0B-851B-E2A0238C3B09}" presName="sibTrans" presStyleCnt="0"/>
      <dgm:spPr/>
    </dgm:pt>
    <dgm:pt modelId="{1254B89D-AFD5-471C-BFAF-B465F7DB01C2}" type="pres">
      <dgm:prSet presAssocID="{F2F83F7F-F835-4A1C-B52A-BE19DFD1453F}" presName="composite" presStyleCnt="0"/>
      <dgm:spPr/>
    </dgm:pt>
    <dgm:pt modelId="{28DA83EF-425C-4A5A-A4ED-9E1F81E9CF78}" type="pres">
      <dgm:prSet presAssocID="{F2F83F7F-F835-4A1C-B52A-BE19DFD1453F}" presName="ParentText" presStyleLbl="node1" presStyleIdx="1" presStyleCnt="2">
        <dgm:presLayoutVars>
          <dgm:chMax val="1"/>
          <dgm:chPref val="1"/>
          <dgm:bulletEnabled val="1"/>
        </dgm:presLayoutVars>
      </dgm:prSet>
      <dgm:spPr/>
    </dgm:pt>
    <dgm:pt modelId="{CD31E499-DF3E-445D-ACAE-59A3EF319393}" type="pres">
      <dgm:prSet presAssocID="{F2F83F7F-F835-4A1C-B52A-BE19DFD1453F}" presName="Image"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41C3DA79-8FE1-4718-B719-D982EA9913E1}" type="pres">
      <dgm:prSet presAssocID="{F2F83F7F-F835-4A1C-B52A-BE19DFD1453F}" presName="ChildText" presStyleLbl="fgAcc1" presStyleIdx="1" presStyleCnt="2">
        <dgm:presLayoutVars>
          <dgm:chMax val="0"/>
          <dgm:chPref val="0"/>
          <dgm:bulletEnabled val="1"/>
        </dgm:presLayoutVars>
      </dgm:prSet>
      <dgm:spPr/>
    </dgm:pt>
  </dgm:ptLst>
  <dgm:cxnLst>
    <dgm:cxn modelId="{8A813001-65F6-4AE4-9089-602B45B5CEB3}" type="presOf" srcId="{731A6F1B-CAC9-433B-B1AA-19E55A23457A}" destId="{EDE825F3-20EC-4B39-9C22-551CFA03E8FB}" srcOrd="0" destOrd="0" presId="urn:microsoft.com/office/officeart/2008/layout/TitledPictureBlocks"/>
    <dgm:cxn modelId="{A1D48D04-ABE8-4DB2-811A-E90AB1544407}" srcId="{F2F83F7F-F835-4A1C-B52A-BE19DFD1453F}" destId="{71BEB2CD-D994-4228-B0C4-BE68F84623CF}" srcOrd="3" destOrd="0" parTransId="{8F17F4CA-8E87-401B-9489-73586B3A07DA}" sibTransId="{BC111739-A36E-4D1E-A60D-A49A25020CE3}"/>
    <dgm:cxn modelId="{7920CF04-7116-46A5-ADBA-077D89C90F34}" type="presOf" srcId="{2C03C0F0-F834-4CD9-B2B2-B8DC5727249E}" destId="{8D1B98E7-166A-4509-8B6E-E35BAECE5A8C}" srcOrd="0" destOrd="0" presId="urn:microsoft.com/office/officeart/2008/layout/TitledPictureBlocks"/>
    <dgm:cxn modelId="{A38A3205-2F54-4F57-91C5-62F7B97DAF9B}" type="presOf" srcId="{520A2F73-4768-416A-8313-F80764FD0A34}" destId="{41C3DA79-8FE1-4718-B719-D982EA9913E1}" srcOrd="0" destOrd="4" presId="urn:microsoft.com/office/officeart/2008/layout/TitledPictureBlocks"/>
    <dgm:cxn modelId="{72D79217-47C9-45C7-ABB0-4A7E93614D67}" type="presOf" srcId="{78CDC219-F761-47A3-BE3D-5CCC4A973969}" destId="{4F95B0EF-2708-409C-93E5-43C36B94D67A}" srcOrd="0" destOrd="0" presId="urn:microsoft.com/office/officeart/2008/layout/TitledPictureBlocks"/>
    <dgm:cxn modelId="{0A8AD033-036E-474B-889C-0566B185CB91}" srcId="{2C03C0F0-F834-4CD9-B2B2-B8DC5727249E}" destId="{F2F83F7F-F835-4A1C-B52A-BE19DFD1453F}" srcOrd="1" destOrd="0" parTransId="{C023DA5B-B74F-40DF-88AE-90A5C83FF7E3}" sibTransId="{87E7E1F6-9FFE-4488-A7B3-28DAF92EACB9}"/>
    <dgm:cxn modelId="{31326136-126F-43AE-B6AA-D649C84EBD27}" srcId="{F2F83F7F-F835-4A1C-B52A-BE19DFD1453F}" destId="{D1720564-7479-4E5E-B1B1-F0B0C39593A6}" srcOrd="2" destOrd="0" parTransId="{8E003CF3-762D-4CC6-96BA-3AC0B239D70E}" sibTransId="{023A48FF-AC2B-4E32-A1E4-D1C08FD0E055}"/>
    <dgm:cxn modelId="{6567F541-FFFF-43BF-8180-C5C4CA94D35A}" type="presOf" srcId="{71BEB2CD-D994-4228-B0C4-BE68F84623CF}" destId="{41C3DA79-8FE1-4718-B719-D982EA9913E1}" srcOrd="0" destOrd="3" presId="urn:microsoft.com/office/officeart/2008/layout/TitledPictureBlocks"/>
    <dgm:cxn modelId="{F6591B65-626A-4344-8754-84865348F44C}" srcId="{2C03C0F0-F834-4CD9-B2B2-B8DC5727249E}" destId="{731A6F1B-CAC9-433B-B1AA-19E55A23457A}" srcOrd="0" destOrd="0" parTransId="{95111F69-545A-4665-BAF7-6AF8B387E0BC}" sibTransId="{A5E2DB91-0ACB-4C0B-851B-E2A0238C3B09}"/>
    <dgm:cxn modelId="{638F824C-9823-43F2-9CB6-BCFCDE018C31}" type="presOf" srcId="{0B95C1B6-89E6-46DE-9ACC-3211E0931F77}" destId="{4F95B0EF-2708-409C-93E5-43C36B94D67A}" srcOrd="0" destOrd="1" presId="urn:microsoft.com/office/officeart/2008/layout/TitledPictureBlocks"/>
    <dgm:cxn modelId="{CC751D7E-F629-4C3F-983F-F1B1D451866D}" srcId="{F2F83F7F-F835-4A1C-B52A-BE19DFD1453F}" destId="{8EF04CF9-9D14-4A78-9358-F01DD2AAA085}" srcOrd="0" destOrd="0" parTransId="{C8385C6C-909F-4BD4-BE89-18037B2DBB79}" sibTransId="{CA1D08E2-013F-45C7-8A87-218E581847ED}"/>
    <dgm:cxn modelId="{9539FCA2-4E03-473F-B8A4-F5324E4572EA}" srcId="{F2F83F7F-F835-4A1C-B52A-BE19DFD1453F}" destId="{520A2F73-4768-416A-8313-F80764FD0A34}" srcOrd="4" destOrd="0" parTransId="{AA0C58F5-138E-4492-82F7-9AA86AE61852}" sibTransId="{CB818EC7-B853-4A23-A349-933FDDB1C32B}"/>
    <dgm:cxn modelId="{36AE0FA4-A86E-44B5-AC37-853A291A9B5F}" srcId="{731A6F1B-CAC9-433B-B1AA-19E55A23457A}" destId="{78CDC219-F761-47A3-BE3D-5CCC4A973969}" srcOrd="0" destOrd="0" parTransId="{A7EC5355-545F-4D0D-96D2-810E89A3C024}" sibTransId="{82D30F2B-884D-49F3-9587-4F6854D9E401}"/>
    <dgm:cxn modelId="{E0FC94B5-6DEF-45F7-AFD1-28794CD8C49B}" srcId="{731A6F1B-CAC9-433B-B1AA-19E55A23457A}" destId="{2D5676ED-2F66-45F6-96B2-D97C0EE50E49}" srcOrd="2" destOrd="0" parTransId="{A38223CC-1FBC-41FB-A2BF-5CE5A8486B36}" sibTransId="{85434288-A6DF-4362-82F9-99D59C68A3D2}"/>
    <dgm:cxn modelId="{1FD093BA-AAA9-4028-B7F6-18A7BC9759D5}" srcId="{F2F83F7F-F835-4A1C-B52A-BE19DFD1453F}" destId="{901EC75F-0799-42C9-A332-732BF553AEE8}" srcOrd="1" destOrd="0" parTransId="{70E4B369-C77E-406F-9F0C-16D4E95A1CA0}" sibTransId="{D0472301-855B-408E-AA4A-6DF7512FD149}"/>
    <dgm:cxn modelId="{ED90E1CC-7BD2-45D7-A8BC-6AAE23784916}" type="presOf" srcId="{F2F83F7F-F835-4A1C-B52A-BE19DFD1453F}" destId="{28DA83EF-425C-4A5A-A4ED-9E1F81E9CF78}" srcOrd="0" destOrd="0" presId="urn:microsoft.com/office/officeart/2008/layout/TitledPictureBlocks"/>
    <dgm:cxn modelId="{30C7B3D3-A262-42D9-92EE-110303C4D0C8}" type="presOf" srcId="{D1720564-7479-4E5E-B1B1-F0B0C39593A6}" destId="{41C3DA79-8FE1-4718-B719-D982EA9913E1}" srcOrd="0" destOrd="2" presId="urn:microsoft.com/office/officeart/2008/layout/TitledPictureBlocks"/>
    <dgm:cxn modelId="{231940D8-F4A4-4E10-B68E-F34B2293DE7A}" srcId="{731A6F1B-CAC9-433B-B1AA-19E55A23457A}" destId="{F2B981E4-772B-4973-9B0A-46DAAF284561}" srcOrd="3" destOrd="0" parTransId="{04361587-CF6E-472B-937D-21FF3E7A84AE}" sibTransId="{5F386E4C-CEFD-4BB3-810E-3554434B577B}"/>
    <dgm:cxn modelId="{30BE69DA-D50E-4B73-A758-FA2F71BE2A9A}" srcId="{731A6F1B-CAC9-433B-B1AA-19E55A23457A}" destId="{0B95C1B6-89E6-46DE-9ACC-3211E0931F77}" srcOrd="1" destOrd="0" parTransId="{CE04CFD0-DCCC-45F2-A2FF-0FDC2A924672}" sibTransId="{2A25EA88-00B0-438B-AFA2-C13F9CC074F9}"/>
    <dgm:cxn modelId="{054DA1DC-E134-4E5C-96B2-CE1B1DBEE799}" type="presOf" srcId="{901EC75F-0799-42C9-A332-732BF553AEE8}" destId="{41C3DA79-8FE1-4718-B719-D982EA9913E1}" srcOrd="0" destOrd="1" presId="urn:microsoft.com/office/officeart/2008/layout/TitledPictureBlocks"/>
    <dgm:cxn modelId="{ED9A31ED-E41C-450D-9530-8882D91380EF}" type="presOf" srcId="{8EF04CF9-9D14-4A78-9358-F01DD2AAA085}" destId="{41C3DA79-8FE1-4718-B719-D982EA9913E1}" srcOrd="0" destOrd="0" presId="urn:microsoft.com/office/officeart/2008/layout/TitledPictureBlocks"/>
    <dgm:cxn modelId="{563BDCEE-8C3F-4FA4-BF56-6D75763AF515}" type="presOf" srcId="{F2B981E4-772B-4973-9B0A-46DAAF284561}" destId="{4F95B0EF-2708-409C-93E5-43C36B94D67A}" srcOrd="0" destOrd="3" presId="urn:microsoft.com/office/officeart/2008/layout/TitledPictureBlocks"/>
    <dgm:cxn modelId="{B7F93CF6-66E4-4567-9F90-2CFB592DAB4D}" type="presOf" srcId="{2D5676ED-2F66-45F6-96B2-D97C0EE50E49}" destId="{4F95B0EF-2708-409C-93E5-43C36B94D67A}" srcOrd="0" destOrd="2" presId="urn:microsoft.com/office/officeart/2008/layout/TitledPictureBlocks"/>
    <dgm:cxn modelId="{EE0D5479-9590-47B5-9A92-ABD60F79B917}" type="presParOf" srcId="{8D1B98E7-166A-4509-8B6E-E35BAECE5A8C}" destId="{125D2FA5-87F2-4C50-941F-DCD65A3517E9}" srcOrd="0" destOrd="0" presId="urn:microsoft.com/office/officeart/2008/layout/TitledPictureBlocks"/>
    <dgm:cxn modelId="{3E176C95-D9F9-436C-A73E-51254FB85FD5}" type="presParOf" srcId="{125D2FA5-87F2-4C50-941F-DCD65A3517E9}" destId="{EDE825F3-20EC-4B39-9C22-551CFA03E8FB}" srcOrd="0" destOrd="0" presId="urn:microsoft.com/office/officeart/2008/layout/TitledPictureBlocks"/>
    <dgm:cxn modelId="{E9F6B514-7A46-43D4-BF9F-75D7A19E8218}" type="presParOf" srcId="{125D2FA5-87F2-4C50-941F-DCD65A3517E9}" destId="{2CFCD3B7-F55D-45DA-BE90-41397A321E61}" srcOrd="1" destOrd="0" presId="urn:microsoft.com/office/officeart/2008/layout/TitledPictureBlocks"/>
    <dgm:cxn modelId="{25B3B3F9-7933-4A0A-B2F8-B4DDB65CEA3C}" type="presParOf" srcId="{125D2FA5-87F2-4C50-941F-DCD65A3517E9}" destId="{4F95B0EF-2708-409C-93E5-43C36B94D67A}" srcOrd="2" destOrd="0" presId="urn:microsoft.com/office/officeart/2008/layout/TitledPictureBlocks"/>
    <dgm:cxn modelId="{052D8175-0EE7-4098-A332-61A3D0F18C02}" type="presParOf" srcId="{8D1B98E7-166A-4509-8B6E-E35BAECE5A8C}" destId="{30A74CC4-D6A5-4C81-BD0E-F558C81C90F4}" srcOrd="1" destOrd="0" presId="urn:microsoft.com/office/officeart/2008/layout/TitledPictureBlocks"/>
    <dgm:cxn modelId="{FFC8CCFE-1B1A-43A3-BCA1-DC0C417B31D3}" type="presParOf" srcId="{8D1B98E7-166A-4509-8B6E-E35BAECE5A8C}" destId="{1254B89D-AFD5-471C-BFAF-B465F7DB01C2}" srcOrd="2" destOrd="0" presId="urn:microsoft.com/office/officeart/2008/layout/TitledPictureBlocks"/>
    <dgm:cxn modelId="{C5C3D3C6-00FC-4535-8B14-3A4FFE20F793}" type="presParOf" srcId="{1254B89D-AFD5-471C-BFAF-B465F7DB01C2}" destId="{28DA83EF-425C-4A5A-A4ED-9E1F81E9CF78}" srcOrd="0" destOrd="0" presId="urn:microsoft.com/office/officeart/2008/layout/TitledPictureBlocks"/>
    <dgm:cxn modelId="{2C9B759E-E6D6-4E45-A26C-1F90FC822BCD}" type="presParOf" srcId="{1254B89D-AFD5-471C-BFAF-B465F7DB01C2}" destId="{CD31E499-DF3E-445D-ACAE-59A3EF319393}" srcOrd="1" destOrd="0" presId="urn:microsoft.com/office/officeart/2008/layout/TitledPictureBlocks"/>
    <dgm:cxn modelId="{0885097A-B809-4250-A9A6-7CBBC488017E}" type="presParOf" srcId="{1254B89D-AFD5-471C-BFAF-B465F7DB01C2}" destId="{41C3DA79-8FE1-4718-B719-D982EA9913E1}"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8D00C3-9A04-4E9F-94D9-B33D059AE382}" type="doc">
      <dgm:prSet loTypeId="urn:microsoft.com/office/officeart/2005/8/layout/hProcess9" loCatId="process" qsTypeId="urn:microsoft.com/office/officeart/2005/8/quickstyle/simple1" qsCatId="simple" csTypeId="urn:microsoft.com/office/officeart/2005/8/colors/accent1_2" csCatId="accent1" phldr="1"/>
      <dgm:spPr/>
    </dgm:pt>
    <dgm:pt modelId="{B5DC427C-9555-4DE3-8F8E-660BCD0CB6DF}">
      <dgm:prSet phldrT="[טקסט]"/>
      <dgm:spPr/>
      <dgm:t>
        <a:bodyPr/>
        <a:lstStyle/>
        <a:p>
          <a:pPr rtl="1"/>
          <a:r>
            <a:rPr lang="en-US" dirty="0" err="1"/>
            <a:t>Infrastucture</a:t>
          </a:r>
          <a:r>
            <a:rPr lang="en-US" dirty="0"/>
            <a:t> support of MANET</a:t>
          </a:r>
          <a:endParaRPr lang="he-IL" dirty="0"/>
        </a:p>
      </dgm:t>
    </dgm:pt>
    <dgm:pt modelId="{90A6246F-5DEA-418E-8891-03632FF79385}" type="parTrans" cxnId="{9A0C5C3C-7902-4D9A-AA2C-B8BCAF0F4F31}">
      <dgm:prSet/>
      <dgm:spPr/>
      <dgm:t>
        <a:bodyPr/>
        <a:lstStyle/>
        <a:p>
          <a:pPr rtl="1"/>
          <a:endParaRPr lang="he-IL"/>
        </a:p>
      </dgm:t>
    </dgm:pt>
    <dgm:pt modelId="{1EB16542-E244-4EFC-972B-A7FEAA6A92DE}" type="sibTrans" cxnId="{9A0C5C3C-7902-4D9A-AA2C-B8BCAF0F4F31}">
      <dgm:prSet/>
      <dgm:spPr/>
      <dgm:t>
        <a:bodyPr/>
        <a:lstStyle/>
        <a:p>
          <a:pPr rtl="1"/>
          <a:endParaRPr lang="he-IL"/>
        </a:p>
      </dgm:t>
    </dgm:pt>
    <dgm:pt modelId="{2FFB1BF5-FC24-4FF4-9010-B3FEA25BBFAF}">
      <dgm:prSet phldrT="[טקסט]"/>
      <dgm:spPr/>
      <dgm:t>
        <a:bodyPr/>
        <a:lstStyle/>
        <a:p>
          <a:pPr rtl="1"/>
          <a:r>
            <a:rPr lang="en-US" dirty="0"/>
            <a:t>Minimal mobility of MRs in a WMN</a:t>
          </a:r>
          <a:endParaRPr lang="he-IL" dirty="0"/>
        </a:p>
      </dgm:t>
    </dgm:pt>
    <dgm:pt modelId="{52B0BFE7-91CE-4C18-94A0-7B5FCA185DF7}" type="parTrans" cxnId="{5BCC10BA-F914-4F76-AF10-301251B50005}">
      <dgm:prSet/>
      <dgm:spPr/>
      <dgm:t>
        <a:bodyPr/>
        <a:lstStyle/>
        <a:p>
          <a:pPr rtl="1"/>
          <a:endParaRPr lang="he-IL"/>
        </a:p>
      </dgm:t>
    </dgm:pt>
    <dgm:pt modelId="{CE57F528-8B12-4F78-9E3C-DD8AE855D7C4}" type="sibTrans" cxnId="{5BCC10BA-F914-4F76-AF10-301251B50005}">
      <dgm:prSet/>
      <dgm:spPr/>
      <dgm:t>
        <a:bodyPr/>
        <a:lstStyle/>
        <a:p>
          <a:pPr rtl="1"/>
          <a:endParaRPr lang="he-IL"/>
        </a:p>
      </dgm:t>
    </dgm:pt>
    <dgm:pt modelId="{8F34D98B-627B-49C0-9E55-D0DC06EBD477}">
      <dgm:prSet phldrT="[טקסט]"/>
      <dgm:spPr/>
      <dgm:t>
        <a:bodyPr/>
        <a:lstStyle/>
        <a:p>
          <a:pPr rtl="1"/>
          <a:r>
            <a:rPr lang="en-US" dirty="0"/>
            <a:t>Rich energy of MR</a:t>
          </a:r>
          <a:endParaRPr lang="he-IL" dirty="0"/>
        </a:p>
      </dgm:t>
    </dgm:pt>
    <dgm:pt modelId="{9D79A4E2-7F2E-48F1-8559-70BF2DF3F173}" type="parTrans" cxnId="{8DFCDBEC-7F8B-435D-8091-A121B74D27D6}">
      <dgm:prSet/>
      <dgm:spPr/>
      <dgm:t>
        <a:bodyPr/>
        <a:lstStyle/>
        <a:p>
          <a:pPr rtl="1"/>
          <a:endParaRPr lang="he-IL"/>
        </a:p>
      </dgm:t>
    </dgm:pt>
    <dgm:pt modelId="{3B16DF40-AE83-4BCD-896D-D8C7D2ADF2AC}" type="sibTrans" cxnId="{8DFCDBEC-7F8B-435D-8091-A121B74D27D6}">
      <dgm:prSet/>
      <dgm:spPr/>
      <dgm:t>
        <a:bodyPr/>
        <a:lstStyle/>
        <a:p>
          <a:pPr rtl="1"/>
          <a:endParaRPr lang="he-IL"/>
        </a:p>
      </dgm:t>
    </dgm:pt>
    <dgm:pt modelId="{2E708B00-C5D5-44C1-ABB0-4E48AF5E459C}" type="pres">
      <dgm:prSet presAssocID="{6C8D00C3-9A04-4E9F-94D9-B33D059AE382}" presName="CompostProcess" presStyleCnt="0">
        <dgm:presLayoutVars>
          <dgm:dir/>
          <dgm:resizeHandles val="exact"/>
        </dgm:presLayoutVars>
      </dgm:prSet>
      <dgm:spPr/>
    </dgm:pt>
    <dgm:pt modelId="{A40EA72B-BD65-4123-AEE5-A609A1DA81D8}" type="pres">
      <dgm:prSet presAssocID="{6C8D00C3-9A04-4E9F-94D9-B33D059AE382}" presName="arrow" presStyleLbl="bgShp" presStyleIdx="0" presStyleCnt="1" custLinFactNeighborX="52272" custLinFactNeighborY="-289"/>
      <dgm:spPr/>
    </dgm:pt>
    <dgm:pt modelId="{15CFF70D-3578-4E7D-8F53-7F671644EC11}" type="pres">
      <dgm:prSet presAssocID="{6C8D00C3-9A04-4E9F-94D9-B33D059AE382}" presName="linearProcess" presStyleCnt="0"/>
      <dgm:spPr/>
    </dgm:pt>
    <dgm:pt modelId="{E58A0105-8FD0-4242-840E-969E658554F3}" type="pres">
      <dgm:prSet presAssocID="{B5DC427C-9555-4DE3-8F8E-660BCD0CB6DF}" presName="textNode" presStyleLbl="node1" presStyleIdx="0" presStyleCnt="3">
        <dgm:presLayoutVars>
          <dgm:bulletEnabled val="1"/>
        </dgm:presLayoutVars>
      </dgm:prSet>
      <dgm:spPr/>
    </dgm:pt>
    <dgm:pt modelId="{0FEFCA42-C026-428E-B716-B3269721F933}" type="pres">
      <dgm:prSet presAssocID="{1EB16542-E244-4EFC-972B-A7FEAA6A92DE}" presName="sibTrans" presStyleCnt="0"/>
      <dgm:spPr/>
    </dgm:pt>
    <dgm:pt modelId="{EFAE6619-10CC-40C7-A1C1-31649B17DBEA}" type="pres">
      <dgm:prSet presAssocID="{2FFB1BF5-FC24-4FF4-9010-B3FEA25BBFAF}" presName="textNode" presStyleLbl="node1" presStyleIdx="1" presStyleCnt="3">
        <dgm:presLayoutVars>
          <dgm:bulletEnabled val="1"/>
        </dgm:presLayoutVars>
      </dgm:prSet>
      <dgm:spPr/>
    </dgm:pt>
    <dgm:pt modelId="{85B4F99A-B2A2-4C0C-A2F4-438D3C9BFBAD}" type="pres">
      <dgm:prSet presAssocID="{CE57F528-8B12-4F78-9E3C-DD8AE855D7C4}" presName="sibTrans" presStyleCnt="0"/>
      <dgm:spPr/>
    </dgm:pt>
    <dgm:pt modelId="{9FCACA7C-73EA-4731-A557-409933F6FB90}" type="pres">
      <dgm:prSet presAssocID="{8F34D98B-627B-49C0-9E55-D0DC06EBD477}" presName="textNode" presStyleLbl="node1" presStyleIdx="2" presStyleCnt="3">
        <dgm:presLayoutVars>
          <dgm:bulletEnabled val="1"/>
        </dgm:presLayoutVars>
      </dgm:prSet>
      <dgm:spPr/>
    </dgm:pt>
  </dgm:ptLst>
  <dgm:cxnLst>
    <dgm:cxn modelId="{03F0930A-808C-4CDC-ABB4-7B61443CB372}" type="presOf" srcId="{2FFB1BF5-FC24-4FF4-9010-B3FEA25BBFAF}" destId="{EFAE6619-10CC-40C7-A1C1-31649B17DBEA}" srcOrd="0" destOrd="0" presId="urn:microsoft.com/office/officeart/2005/8/layout/hProcess9"/>
    <dgm:cxn modelId="{4A924C11-2F54-44D7-97FE-A79E66554E57}" type="presOf" srcId="{8F34D98B-627B-49C0-9E55-D0DC06EBD477}" destId="{9FCACA7C-73EA-4731-A557-409933F6FB90}" srcOrd="0" destOrd="0" presId="urn:microsoft.com/office/officeart/2005/8/layout/hProcess9"/>
    <dgm:cxn modelId="{7CE55639-C11E-4113-934B-0BFF3F6C48B4}" type="presOf" srcId="{B5DC427C-9555-4DE3-8F8E-660BCD0CB6DF}" destId="{E58A0105-8FD0-4242-840E-969E658554F3}" srcOrd="0" destOrd="0" presId="urn:microsoft.com/office/officeart/2005/8/layout/hProcess9"/>
    <dgm:cxn modelId="{9A0C5C3C-7902-4D9A-AA2C-B8BCAF0F4F31}" srcId="{6C8D00C3-9A04-4E9F-94D9-B33D059AE382}" destId="{B5DC427C-9555-4DE3-8F8E-660BCD0CB6DF}" srcOrd="0" destOrd="0" parTransId="{90A6246F-5DEA-418E-8891-03632FF79385}" sibTransId="{1EB16542-E244-4EFC-972B-A7FEAA6A92DE}"/>
    <dgm:cxn modelId="{6B928DAB-31F4-49E6-90F5-3BF33F665C6D}" type="presOf" srcId="{6C8D00C3-9A04-4E9F-94D9-B33D059AE382}" destId="{2E708B00-C5D5-44C1-ABB0-4E48AF5E459C}" srcOrd="0" destOrd="0" presId="urn:microsoft.com/office/officeart/2005/8/layout/hProcess9"/>
    <dgm:cxn modelId="{5BCC10BA-F914-4F76-AF10-301251B50005}" srcId="{6C8D00C3-9A04-4E9F-94D9-B33D059AE382}" destId="{2FFB1BF5-FC24-4FF4-9010-B3FEA25BBFAF}" srcOrd="1" destOrd="0" parTransId="{52B0BFE7-91CE-4C18-94A0-7B5FCA185DF7}" sibTransId="{CE57F528-8B12-4F78-9E3C-DD8AE855D7C4}"/>
    <dgm:cxn modelId="{8DFCDBEC-7F8B-435D-8091-A121B74D27D6}" srcId="{6C8D00C3-9A04-4E9F-94D9-B33D059AE382}" destId="{8F34D98B-627B-49C0-9E55-D0DC06EBD477}" srcOrd="2" destOrd="0" parTransId="{9D79A4E2-7F2E-48F1-8559-70BF2DF3F173}" sibTransId="{3B16DF40-AE83-4BCD-896D-D8C7D2ADF2AC}"/>
    <dgm:cxn modelId="{2CCC6B30-C0FE-45A8-94FD-5A3BFA4331BD}" type="presParOf" srcId="{2E708B00-C5D5-44C1-ABB0-4E48AF5E459C}" destId="{A40EA72B-BD65-4123-AEE5-A609A1DA81D8}" srcOrd="0" destOrd="0" presId="urn:microsoft.com/office/officeart/2005/8/layout/hProcess9"/>
    <dgm:cxn modelId="{343D1ECC-D7FA-40E2-B10D-0CB11670717E}" type="presParOf" srcId="{2E708B00-C5D5-44C1-ABB0-4E48AF5E459C}" destId="{15CFF70D-3578-4E7D-8F53-7F671644EC11}" srcOrd="1" destOrd="0" presId="urn:microsoft.com/office/officeart/2005/8/layout/hProcess9"/>
    <dgm:cxn modelId="{5EFF0592-7DCF-4BD4-A326-672C304C88B8}" type="presParOf" srcId="{15CFF70D-3578-4E7D-8F53-7F671644EC11}" destId="{E58A0105-8FD0-4242-840E-969E658554F3}" srcOrd="0" destOrd="0" presId="urn:microsoft.com/office/officeart/2005/8/layout/hProcess9"/>
    <dgm:cxn modelId="{3FB3EC2E-AB9B-4343-BB99-3E404BA24A86}" type="presParOf" srcId="{15CFF70D-3578-4E7D-8F53-7F671644EC11}" destId="{0FEFCA42-C026-428E-B716-B3269721F933}" srcOrd="1" destOrd="0" presId="urn:microsoft.com/office/officeart/2005/8/layout/hProcess9"/>
    <dgm:cxn modelId="{56558B26-3522-424B-B880-66D1ABB320AD}" type="presParOf" srcId="{15CFF70D-3578-4E7D-8F53-7F671644EC11}" destId="{EFAE6619-10CC-40C7-A1C1-31649B17DBEA}" srcOrd="2" destOrd="0" presId="urn:microsoft.com/office/officeart/2005/8/layout/hProcess9"/>
    <dgm:cxn modelId="{8502368C-7DC7-4036-B469-6D23EE44F043}" type="presParOf" srcId="{15CFF70D-3578-4E7D-8F53-7F671644EC11}" destId="{85B4F99A-B2A2-4C0C-A2F4-438D3C9BFBAD}" srcOrd="3" destOrd="0" presId="urn:microsoft.com/office/officeart/2005/8/layout/hProcess9"/>
    <dgm:cxn modelId="{D1B80903-B2F4-44BA-939B-0326DB85DD0C}" type="presParOf" srcId="{15CFF70D-3578-4E7D-8F53-7F671644EC11}" destId="{9FCACA7C-73EA-4731-A557-409933F6FB9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F69A0D-3BCD-4FF5-B31F-D9EF0F7E22F0}" type="doc">
      <dgm:prSet loTypeId="urn:microsoft.com/office/officeart/2009/3/layout/OpposingIdeas" loCatId="relationship" qsTypeId="urn:microsoft.com/office/officeart/2005/8/quickstyle/simple1" qsCatId="simple" csTypeId="urn:microsoft.com/office/officeart/2005/8/colors/accent2_1" csCatId="accent2" phldr="1"/>
      <dgm:spPr/>
      <dgm:t>
        <a:bodyPr/>
        <a:lstStyle/>
        <a:p>
          <a:pPr rtl="1"/>
          <a:endParaRPr lang="he-IL"/>
        </a:p>
      </dgm:t>
    </dgm:pt>
    <dgm:pt modelId="{FC81D47A-7512-4A7D-8495-0B8B413011B4}">
      <dgm:prSet phldrT="[טקסט]"/>
      <dgm:spPr/>
      <dgm:t>
        <a:bodyPr/>
        <a:lstStyle/>
        <a:p>
          <a:pPr rtl="1"/>
          <a:r>
            <a:rPr lang="en-US" dirty="0"/>
            <a:t>payload</a:t>
          </a:r>
          <a:endParaRPr lang="he-IL" dirty="0"/>
        </a:p>
      </dgm:t>
    </dgm:pt>
    <dgm:pt modelId="{897E858A-97D0-4F1D-A386-DE711BE523EF}" type="parTrans" cxnId="{36391FC0-F973-4BFB-B100-7D39CA4A60FF}">
      <dgm:prSet/>
      <dgm:spPr/>
      <dgm:t>
        <a:bodyPr/>
        <a:lstStyle/>
        <a:p>
          <a:pPr rtl="1"/>
          <a:endParaRPr lang="he-IL"/>
        </a:p>
      </dgm:t>
    </dgm:pt>
    <dgm:pt modelId="{49999CF6-FB53-460B-B8B2-502D3F73CC2A}" type="sibTrans" cxnId="{36391FC0-F973-4BFB-B100-7D39CA4A60FF}">
      <dgm:prSet/>
      <dgm:spPr/>
      <dgm:t>
        <a:bodyPr/>
        <a:lstStyle/>
        <a:p>
          <a:pPr rtl="1"/>
          <a:endParaRPr lang="he-IL"/>
        </a:p>
      </dgm:t>
    </dgm:pt>
    <dgm:pt modelId="{05F553E7-5270-4711-8035-000D825636F6}">
      <dgm:prSet phldrT="[טקסט]"/>
      <dgm:spPr/>
      <dgm:t>
        <a:bodyPr/>
        <a:lstStyle/>
        <a:p>
          <a:pPr rtl="1"/>
          <a:r>
            <a:rPr lang="en-US" dirty="0"/>
            <a:t>10 bytes</a:t>
          </a:r>
        </a:p>
        <a:p>
          <a:pPr rtl="1"/>
          <a:r>
            <a:rPr lang="en-US" dirty="0"/>
            <a:t>4400 bytes </a:t>
          </a:r>
          <a:endParaRPr lang="he-IL" dirty="0"/>
        </a:p>
      </dgm:t>
    </dgm:pt>
    <dgm:pt modelId="{6F151ED9-8E08-442A-A907-883114C80F90}" type="parTrans" cxnId="{20D909FD-3784-4A37-97A2-F414B2E4D7DA}">
      <dgm:prSet/>
      <dgm:spPr/>
      <dgm:t>
        <a:bodyPr/>
        <a:lstStyle/>
        <a:p>
          <a:pPr rtl="1"/>
          <a:endParaRPr lang="he-IL"/>
        </a:p>
      </dgm:t>
    </dgm:pt>
    <dgm:pt modelId="{638D76C0-C7C8-46C6-AD30-B7C8330F3183}" type="sibTrans" cxnId="{20D909FD-3784-4A37-97A2-F414B2E4D7DA}">
      <dgm:prSet/>
      <dgm:spPr/>
      <dgm:t>
        <a:bodyPr/>
        <a:lstStyle/>
        <a:p>
          <a:pPr rtl="1"/>
          <a:endParaRPr lang="he-IL"/>
        </a:p>
      </dgm:t>
    </dgm:pt>
    <dgm:pt modelId="{6AAFAD07-254A-48E3-8B9E-194A25575CC5}">
      <dgm:prSet phldrT="[טקסט]"/>
      <dgm:spPr/>
      <dgm:t>
        <a:bodyPr/>
        <a:lstStyle/>
        <a:p>
          <a:pPr rtl="1"/>
          <a:r>
            <a:rPr lang="en-US" dirty="0"/>
            <a:t>Data rate</a:t>
          </a:r>
          <a:endParaRPr lang="he-IL" dirty="0"/>
        </a:p>
      </dgm:t>
    </dgm:pt>
    <dgm:pt modelId="{A47E55CB-261D-45E4-A667-27EB8DF90EED}" type="parTrans" cxnId="{AFB0A6F4-26AF-4F35-8C13-49E3534B569B}">
      <dgm:prSet/>
      <dgm:spPr/>
      <dgm:t>
        <a:bodyPr/>
        <a:lstStyle/>
        <a:p>
          <a:pPr rtl="1"/>
          <a:endParaRPr lang="he-IL"/>
        </a:p>
      </dgm:t>
    </dgm:pt>
    <dgm:pt modelId="{AD9FD838-1CED-42D2-8C9D-12CD8C875DA2}" type="sibTrans" cxnId="{AFB0A6F4-26AF-4F35-8C13-49E3534B569B}">
      <dgm:prSet/>
      <dgm:spPr/>
      <dgm:t>
        <a:bodyPr/>
        <a:lstStyle/>
        <a:p>
          <a:pPr rtl="1"/>
          <a:endParaRPr lang="he-IL"/>
        </a:p>
      </dgm:t>
    </dgm:pt>
    <dgm:pt modelId="{DD6A1514-4424-457A-BA37-477F3A1CC2CE}">
      <dgm:prSet phldrT="[טקסט]"/>
      <dgm:spPr/>
      <dgm:t>
        <a:bodyPr/>
        <a:lstStyle/>
        <a:p>
          <a:pPr rtl="1"/>
          <a:r>
            <a:rPr lang="en-US" dirty="0"/>
            <a:t>461msg/sec</a:t>
          </a:r>
        </a:p>
        <a:p>
          <a:pPr rtl="1"/>
          <a:r>
            <a:rPr lang="en-US" dirty="0"/>
            <a:t>28msg/sec</a:t>
          </a:r>
          <a:endParaRPr lang="he-IL" dirty="0"/>
        </a:p>
      </dgm:t>
    </dgm:pt>
    <dgm:pt modelId="{D7E3B8A7-EE0B-436D-8209-45A8443FF5F9}" type="parTrans" cxnId="{434251DB-57E9-433B-BB43-406CE8ADC6A9}">
      <dgm:prSet/>
      <dgm:spPr/>
      <dgm:t>
        <a:bodyPr/>
        <a:lstStyle/>
        <a:p>
          <a:pPr rtl="1"/>
          <a:endParaRPr lang="he-IL"/>
        </a:p>
      </dgm:t>
    </dgm:pt>
    <dgm:pt modelId="{3BC1BA20-0409-4C06-812E-7AAA78879D10}" type="sibTrans" cxnId="{434251DB-57E9-433B-BB43-406CE8ADC6A9}">
      <dgm:prSet/>
      <dgm:spPr/>
      <dgm:t>
        <a:bodyPr/>
        <a:lstStyle/>
        <a:p>
          <a:pPr rtl="1"/>
          <a:endParaRPr lang="he-IL"/>
        </a:p>
      </dgm:t>
    </dgm:pt>
    <dgm:pt modelId="{2F3B4AAF-12BA-4965-9187-00801DCC1A50}" type="pres">
      <dgm:prSet presAssocID="{06F69A0D-3BCD-4FF5-B31F-D9EF0F7E22F0}" presName="Name0" presStyleCnt="0">
        <dgm:presLayoutVars>
          <dgm:chMax val="2"/>
          <dgm:dir/>
          <dgm:animOne val="branch"/>
          <dgm:animLvl val="lvl"/>
          <dgm:resizeHandles val="exact"/>
        </dgm:presLayoutVars>
      </dgm:prSet>
      <dgm:spPr/>
    </dgm:pt>
    <dgm:pt modelId="{997D20CC-25A6-411C-9DE8-E9B54CA00AA2}" type="pres">
      <dgm:prSet presAssocID="{06F69A0D-3BCD-4FF5-B31F-D9EF0F7E22F0}" presName="Background" presStyleLbl="node1" presStyleIdx="0" presStyleCnt="1" custLinFactNeighborX="-1937" custLinFactNeighborY="-436"/>
      <dgm:spPr/>
    </dgm:pt>
    <dgm:pt modelId="{3FD3D31A-8FD2-4252-AA83-079B6270E4FC}" type="pres">
      <dgm:prSet presAssocID="{06F69A0D-3BCD-4FF5-B31F-D9EF0F7E22F0}" presName="Divider" presStyleLbl="callout" presStyleIdx="0" presStyleCnt="1"/>
      <dgm:spPr/>
    </dgm:pt>
    <dgm:pt modelId="{AC681655-F838-47C4-AD70-FC36BF3BECAD}" type="pres">
      <dgm:prSet presAssocID="{06F69A0D-3BCD-4FF5-B31F-D9EF0F7E22F0}" presName="ChildText1" presStyleLbl="revTx" presStyleIdx="0" presStyleCnt="0" custScaleX="131762" custLinFactNeighborX="13385">
        <dgm:presLayoutVars>
          <dgm:chMax val="0"/>
          <dgm:chPref val="0"/>
          <dgm:bulletEnabled val="1"/>
        </dgm:presLayoutVars>
      </dgm:prSet>
      <dgm:spPr/>
    </dgm:pt>
    <dgm:pt modelId="{C9F6FB79-EFF4-4B6F-97F4-F2667B1EFCFE}" type="pres">
      <dgm:prSet presAssocID="{06F69A0D-3BCD-4FF5-B31F-D9EF0F7E22F0}" presName="ChildText2" presStyleLbl="revTx" presStyleIdx="0" presStyleCnt="0">
        <dgm:presLayoutVars>
          <dgm:chMax val="0"/>
          <dgm:chPref val="0"/>
          <dgm:bulletEnabled val="1"/>
        </dgm:presLayoutVars>
      </dgm:prSet>
      <dgm:spPr/>
    </dgm:pt>
    <dgm:pt modelId="{1997C8F8-CFBD-4C32-BDCC-99EC2CB0E28E}" type="pres">
      <dgm:prSet presAssocID="{06F69A0D-3BCD-4FF5-B31F-D9EF0F7E22F0}" presName="ParentText1" presStyleLbl="revTx" presStyleIdx="0" presStyleCnt="0">
        <dgm:presLayoutVars>
          <dgm:chMax val="1"/>
          <dgm:chPref val="1"/>
        </dgm:presLayoutVars>
      </dgm:prSet>
      <dgm:spPr/>
    </dgm:pt>
    <dgm:pt modelId="{B90E09C2-4992-43A1-A058-EC5A6D5574C6}" type="pres">
      <dgm:prSet presAssocID="{06F69A0D-3BCD-4FF5-B31F-D9EF0F7E22F0}" presName="ParentShape1" presStyleLbl="alignImgPlace1" presStyleIdx="0" presStyleCnt="2">
        <dgm:presLayoutVars/>
      </dgm:prSet>
      <dgm:spPr/>
    </dgm:pt>
    <dgm:pt modelId="{47408A8C-9811-497F-83DA-2A2DC62BBE21}" type="pres">
      <dgm:prSet presAssocID="{06F69A0D-3BCD-4FF5-B31F-D9EF0F7E22F0}" presName="ParentText2" presStyleLbl="revTx" presStyleIdx="0" presStyleCnt="0">
        <dgm:presLayoutVars>
          <dgm:chMax val="1"/>
          <dgm:chPref val="1"/>
        </dgm:presLayoutVars>
      </dgm:prSet>
      <dgm:spPr/>
    </dgm:pt>
    <dgm:pt modelId="{A645F959-F481-4C11-82B6-627EF90ABC92}" type="pres">
      <dgm:prSet presAssocID="{06F69A0D-3BCD-4FF5-B31F-D9EF0F7E22F0}" presName="ParentShape2" presStyleLbl="alignImgPlace1" presStyleIdx="1" presStyleCnt="2">
        <dgm:presLayoutVars/>
      </dgm:prSet>
      <dgm:spPr/>
    </dgm:pt>
  </dgm:ptLst>
  <dgm:cxnLst>
    <dgm:cxn modelId="{E40F032A-EB6D-477F-B8C8-D637480F0927}" type="presOf" srcId="{FC81D47A-7512-4A7D-8495-0B8B413011B4}" destId="{B90E09C2-4992-43A1-A058-EC5A6D5574C6}" srcOrd="1" destOrd="0" presId="urn:microsoft.com/office/officeart/2009/3/layout/OpposingIdeas"/>
    <dgm:cxn modelId="{9F0F4A3B-2026-4893-AF78-3A19F098EB5F}" type="presOf" srcId="{DD6A1514-4424-457A-BA37-477F3A1CC2CE}" destId="{C9F6FB79-EFF4-4B6F-97F4-F2667B1EFCFE}" srcOrd="0" destOrd="0" presId="urn:microsoft.com/office/officeart/2009/3/layout/OpposingIdeas"/>
    <dgm:cxn modelId="{51A9D549-62C1-4BC7-B232-ED824BB4CA92}" type="presOf" srcId="{FC81D47A-7512-4A7D-8495-0B8B413011B4}" destId="{1997C8F8-CFBD-4C32-BDCC-99EC2CB0E28E}" srcOrd="0" destOrd="0" presId="urn:microsoft.com/office/officeart/2009/3/layout/OpposingIdeas"/>
    <dgm:cxn modelId="{1768428A-4514-428F-AF63-A0AEE04D1923}" type="presOf" srcId="{6AAFAD07-254A-48E3-8B9E-194A25575CC5}" destId="{47408A8C-9811-497F-83DA-2A2DC62BBE21}" srcOrd="0" destOrd="0" presId="urn:microsoft.com/office/officeart/2009/3/layout/OpposingIdeas"/>
    <dgm:cxn modelId="{6A89E5BA-EE9E-4E04-9147-799788DA1096}" type="presOf" srcId="{05F553E7-5270-4711-8035-000D825636F6}" destId="{AC681655-F838-47C4-AD70-FC36BF3BECAD}" srcOrd="0" destOrd="0" presId="urn:microsoft.com/office/officeart/2009/3/layout/OpposingIdeas"/>
    <dgm:cxn modelId="{36391FC0-F973-4BFB-B100-7D39CA4A60FF}" srcId="{06F69A0D-3BCD-4FF5-B31F-D9EF0F7E22F0}" destId="{FC81D47A-7512-4A7D-8495-0B8B413011B4}" srcOrd="0" destOrd="0" parTransId="{897E858A-97D0-4F1D-A386-DE711BE523EF}" sibTransId="{49999CF6-FB53-460B-B8B2-502D3F73CC2A}"/>
    <dgm:cxn modelId="{434251DB-57E9-433B-BB43-406CE8ADC6A9}" srcId="{6AAFAD07-254A-48E3-8B9E-194A25575CC5}" destId="{DD6A1514-4424-457A-BA37-477F3A1CC2CE}" srcOrd="0" destOrd="0" parTransId="{D7E3B8A7-EE0B-436D-8209-45A8443FF5F9}" sibTransId="{3BC1BA20-0409-4C06-812E-7AAA78879D10}"/>
    <dgm:cxn modelId="{F1ACFDEA-4140-41D9-8920-0ADE724DC163}" type="presOf" srcId="{06F69A0D-3BCD-4FF5-B31F-D9EF0F7E22F0}" destId="{2F3B4AAF-12BA-4965-9187-00801DCC1A50}" srcOrd="0" destOrd="0" presId="urn:microsoft.com/office/officeart/2009/3/layout/OpposingIdeas"/>
    <dgm:cxn modelId="{AFB0A6F4-26AF-4F35-8C13-49E3534B569B}" srcId="{06F69A0D-3BCD-4FF5-B31F-D9EF0F7E22F0}" destId="{6AAFAD07-254A-48E3-8B9E-194A25575CC5}" srcOrd="1" destOrd="0" parTransId="{A47E55CB-261D-45E4-A667-27EB8DF90EED}" sibTransId="{AD9FD838-1CED-42D2-8C9D-12CD8C875DA2}"/>
    <dgm:cxn modelId="{297D27F8-56DF-4830-90AD-812B8FAC1C33}" type="presOf" srcId="{6AAFAD07-254A-48E3-8B9E-194A25575CC5}" destId="{A645F959-F481-4C11-82B6-627EF90ABC92}" srcOrd="1" destOrd="0" presId="urn:microsoft.com/office/officeart/2009/3/layout/OpposingIdeas"/>
    <dgm:cxn modelId="{20D909FD-3784-4A37-97A2-F414B2E4D7DA}" srcId="{FC81D47A-7512-4A7D-8495-0B8B413011B4}" destId="{05F553E7-5270-4711-8035-000D825636F6}" srcOrd="0" destOrd="0" parTransId="{6F151ED9-8E08-442A-A907-883114C80F90}" sibTransId="{638D76C0-C7C8-46C6-AD30-B7C8330F3183}"/>
    <dgm:cxn modelId="{574B7A1F-D7F9-410B-A40A-C8867564F80D}" type="presParOf" srcId="{2F3B4AAF-12BA-4965-9187-00801DCC1A50}" destId="{997D20CC-25A6-411C-9DE8-E9B54CA00AA2}" srcOrd="0" destOrd="0" presId="urn:microsoft.com/office/officeart/2009/3/layout/OpposingIdeas"/>
    <dgm:cxn modelId="{27D84725-6E39-484C-8929-ADCFB7321181}" type="presParOf" srcId="{2F3B4AAF-12BA-4965-9187-00801DCC1A50}" destId="{3FD3D31A-8FD2-4252-AA83-079B6270E4FC}" srcOrd="1" destOrd="0" presId="urn:microsoft.com/office/officeart/2009/3/layout/OpposingIdeas"/>
    <dgm:cxn modelId="{7293FB44-BF38-4724-8D7B-7B8CB522D405}" type="presParOf" srcId="{2F3B4AAF-12BA-4965-9187-00801DCC1A50}" destId="{AC681655-F838-47C4-AD70-FC36BF3BECAD}" srcOrd="2" destOrd="0" presId="urn:microsoft.com/office/officeart/2009/3/layout/OpposingIdeas"/>
    <dgm:cxn modelId="{D91FEAB5-F861-4567-A99C-5C941835BC76}" type="presParOf" srcId="{2F3B4AAF-12BA-4965-9187-00801DCC1A50}" destId="{C9F6FB79-EFF4-4B6F-97F4-F2667B1EFCFE}" srcOrd="3" destOrd="0" presId="urn:microsoft.com/office/officeart/2009/3/layout/OpposingIdeas"/>
    <dgm:cxn modelId="{8917BFBA-FE9A-4785-8427-4CE071CAFE98}" type="presParOf" srcId="{2F3B4AAF-12BA-4965-9187-00801DCC1A50}" destId="{1997C8F8-CFBD-4C32-BDCC-99EC2CB0E28E}" srcOrd="4" destOrd="0" presId="urn:microsoft.com/office/officeart/2009/3/layout/OpposingIdeas"/>
    <dgm:cxn modelId="{F5F7F636-5B08-4301-8E3B-5168AA04A145}" type="presParOf" srcId="{2F3B4AAF-12BA-4965-9187-00801DCC1A50}" destId="{B90E09C2-4992-43A1-A058-EC5A6D5574C6}" srcOrd="5" destOrd="0" presId="urn:microsoft.com/office/officeart/2009/3/layout/OpposingIdeas"/>
    <dgm:cxn modelId="{9D4465C5-0C0D-4B90-8B74-4B52024A5017}" type="presParOf" srcId="{2F3B4AAF-12BA-4965-9187-00801DCC1A50}" destId="{47408A8C-9811-497F-83DA-2A2DC62BBE21}" srcOrd="6" destOrd="0" presId="urn:microsoft.com/office/officeart/2009/3/layout/OpposingIdeas"/>
    <dgm:cxn modelId="{545B6C51-6159-4FF3-8E00-CF461627D969}" type="presParOf" srcId="{2F3B4AAF-12BA-4965-9187-00801DCC1A50}" destId="{A645F959-F481-4C11-82B6-627EF90ABC92}"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C5410C-B01A-4507-BD6F-1FFEAA38C29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pPr rtl="1"/>
          <a:endParaRPr lang="he-IL"/>
        </a:p>
      </dgm:t>
    </dgm:pt>
    <dgm:pt modelId="{DD6BB566-82D9-491C-A986-61C60E632D6C}">
      <dgm:prSet phldrT="[טקסט]"/>
      <dgm:spPr/>
      <dgm:t>
        <a:bodyPr/>
        <a:lstStyle/>
        <a:p>
          <a:pPr rtl="1"/>
          <a:r>
            <a:rPr lang="en-US" dirty="0"/>
            <a:t>One way delay</a:t>
          </a:r>
          <a:endParaRPr lang="he-IL" dirty="0"/>
        </a:p>
      </dgm:t>
    </dgm:pt>
    <dgm:pt modelId="{CD851BE6-56D6-437E-8AC9-C83FF17F50CA}" type="parTrans" cxnId="{CC0DD9C0-743C-417F-9BBA-1AEF71F05D2D}">
      <dgm:prSet/>
      <dgm:spPr/>
      <dgm:t>
        <a:bodyPr/>
        <a:lstStyle/>
        <a:p>
          <a:pPr rtl="1"/>
          <a:endParaRPr lang="he-IL"/>
        </a:p>
      </dgm:t>
    </dgm:pt>
    <dgm:pt modelId="{F4FC78E2-ED34-4176-A83D-AE2751FF41B6}" type="sibTrans" cxnId="{CC0DD9C0-743C-417F-9BBA-1AEF71F05D2D}">
      <dgm:prSet/>
      <dgm:spPr/>
      <dgm:t>
        <a:bodyPr/>
        <a:lstStyle/>
        <a:p>
          <a:pPr rtl="1"/>
          <a:endParaRPr lang="he-IL"/>
        </a:p>
      </dgm:t>
    </dgm:pt>
    <dgm:pt modelId="{7552E328-2675-48B9-A952-0102619B921D}">
      <dgm:prSet phldrT="[טקסט]"/>
      <dgm:spPr/>
      <dgm:t>
        <a:bodyPr/>
        <a:lstStyle/>
        <a:p>
          <a:pPr rtl="1"/>
          <a:r>
            <a:rPr lang="en-US" dirty="0"/>
            <a:t>#nodes </a:t>
          </a:r>
          <a:r>
            <a:rPr lang="en-US" dirty="0">
              <a:sym typeface="Wingdings" panose="05000000000000000000" pitchFamily="2" charset="2"/>
            </a:rPr>
            <a:t> delay increases (16 nodes seems to be unstable)</a:t>
          </a:r>
        </a:p>
        <a:p>
          <a:pPr rtl="1"/>
          <a:r>
            <a:rPr lang="en-US" dirty="0"/>
            <a:t>2nodes :    2.49ms</a:t>
          </a:r>
          <a:endParaRPr lang="ar-AE" dirty="0"/>
        </a:p>
        <a:p>
          <a:pPr rtl="1"/>
          <a:r>
            <a:rPr lang="en-US" dirty="0"/>
            <a:t>10 nodes:    100ms</a:t>
          </a:r>
          <a:endParaRPr lang="he-IL" dirty="0"/>
        </a:p>
      </dgm:t>
    </dgm:pt>
    <dgm:pt modelId="{E720F6E2-E72A-41B5-A99C-BBA5BCFCB099}" type="sibTrans" cxnId="{E2C0186B-15AB-4670-A197-CD21FA57EE27}">
      <dgm:prSet/>
      <dgm:spPr/>
      <dgm:t>
        <a:bodyPr/>
        <a:lstStyle/>
        <a:p>
          <a:pPr rtl="1"/>
          <a:endParaRPr lang="he-IL"/>
        </a:p>
      </dgm:t>
    </dgm:pt>
    <dgm:pt modelId="{33818F88-54AA-4C7C-9CB8-A6CA30FA7AA5}" type="parTrans" cxnId="{E2C0186B-15AB-4670-A197-CD21FA57EE27}">
      <dgm:prSet/>
      <dgm:spPr/>
      <dgm:t>
        <a:bodyPr/>
        <a:lstStyle/>
        <a:p>
          <a:pPr rtl="1"/>
          <a:endParaRPr lang="he-IL"/>
        </a:p>
      </dgm:t>
    </dgm:pt>
    <dgm:pt modelId="{CC173388-A73C-492D-A426-4C8F0987BECD}" type="pres">
      <dgm:prSet presAssocID="{51C5410C-B01A-4507-BD6F-1FFEAA38C29A}" presName="Name0" presStyleCnt="0">
        <dgm:presLayoutVars>
          <dgm:chMax/>
          <dgm:chPref/>
          <dgm:dir/>
        </dgm:presLayoutVars>
      </dgm:prSet>
      <dgm:spPr/>
    </dgm:pt>
    <dgm:pt modelId="{3E4F0CEE-365E-4619-B947-E92BF3E87EB4}" type="pres">
      <dgm:prSet presAssocID="{DD6BB566-82D9-491C-A986-61C60E632D6C}" presName="parenttextcomposite" presStyleCnt="0"/>
      <dgm:spPr/>
    </dgm:pt>
    <dgm:pt modelId="{E91AB50C-C2AD-4002-BA70-6633344DA2C5}" type="pres">
      <dgm:prSet presAssocID="{DD6BB566-82D9-491C-A986-61C60E632D6C}" presName="parenttext" presStyleLbl="revTx" presStyleIdx="0" presStyleCnt="1">
        <dgm:presLayoutVars>
          <dgm:chMax/>
          <dgm:chPref val="2"/>
          <dgm:bulletEnabled val="1"/>
        </dgm:presLayoutVars>
      </dgm:prSet>
      <dgm:spPr/>
    </dgm:pt>
    <dgm:pt modelId="{B9B72F2C-A89A-4522-A17F-F421A6089568}" type="pres">
      <dgm:prSet presAssocID="{DD6BB566-82D9-491C-A986-61C60E632D6C}" presName="composite" presStyleCnt="0"/>
      <dgm:spPr/>
    </dgm:pt>
    <dgm:pt modelId="{4661A26E-E4CD-4808-89EC-08F51F5DAA95}" type="pres">
      <dgm:prSet presAssocID="{DD6BB566-82D9-491C-A986-61C60E632D6C}" presName="chevron1" presStyleLbl="alignNode1" presStyleIdx="0" presStyleCnt="7"/>
      <dgm:spPr/>
    </dgm:pt>
    <dgm:pt modelId="{5F551C4D-08E7-4F9C-BF96-A8F6A00AAE2C}" type="pres">
      <dgm:prSet presAssocID="{DD6BB566-82D9-491C-A986-61C60E632D6C}" presName="chevron2" presStyleLbl="alignNode1" presStyleIdx="1" presStyleCnt="7"/>
      <dgm:spPr/>
    </dgm:pt>
    <dgm:pt modelId="{A165F0D2-EC43-4734-8132-045A90C256AC}" type="pres">
      <dgm:prSet presAssocID="{DD6BB566-82D9-491C-A986-61C60E632D6C}" presName="chevron3" presStyleLbl="alignNode1" presStyleIdx="2" presStyleCnt="7"/>
      <dgm:spPr/>
    </dgm:pt>
    <dgm:pt modelId="{03A715BD-F035-4C25-A679-82EC45D8C337}" type="pres">
      <dgm:prSet presAssocID="{DD6BB566-82D9-491C-A986-61C60E632D6C}" presName="chevron4" presStyleLbl="alignNode1" presStyleIdx="3" presStyleCnt="7"/>
      <dgm:spPr/>
    </dgm:pt>
    <dgm:pt modelId="{6739C2B3-8824-4080-8015-C850D2D3C263}" type="pres">
      <dgm:prSet presAssocID="{DD6BB566-82D9-491C-A986-61C60E632D6C}" presName="chevron5" presStyleLbl="alignNode1" presStyleIdx="4" presStyleCnt="7"/>
      <dgm:spPr/>
    </dgm:pt>
    <dgm:pt modelId="{00C43172-1677-40D8-9693-1E2C7CAE1E1B}" type="pres">
      <dgm:prSet presAssocID="{DD6BB566-82D9-491C-A986-61C60E632D6C}" presName="chevron6" presStyleLbl="alignNode1" presStyleIdx="5" presStyleCnt="7"/>
      <dgm:spPr/>
    </dgm:pt>
    <dgm:pt modelId="{69259C8C-4ECE-446B-AF61-F18C7CC0DB5A}" type="pres">
      <dgm:prSet presAssocID="{DD6BB566-82D9-491C-A986-61C60E632D6C}" presName="chevron7" presStyleLbl="alignNode1" presStyleIdx="6" presStyleCnt="7"/>
      <dgm:spPr/>
    </dgm:pt>
    <dgm:pt modelId="{41554395-C13F-4272-99B5-D30BB8853783}" type="pres">
      <dgm:prSet presAssocID="{DD6BB566-82D9-491C-A986-61C60E632D6C}" presName="childtext" presStyleLbl="solidFgAcc1" presStyleIdx="0" presStyleCnt="1">
        <dgm:presLayoutVars>
          <dgm:chMax/>
          <dgm:chPref val="0"/>
          <dgm:bulletEnabled val="1"/>
        </dgm:presLayoutVars>
      </dgm:prSet>
      <dgm:spPr/>
    </dgm:pt>
  </dgm:ptLst>
  <dgm:cxnLst>
    <dgm:cxn modelId="{E2C0186B-15AB-4670-A197-CD21FA57EE27}" srcId="{DD6BB566-82D9-491C-A986-61C60E632D6C}" destId="{7552E328-2675-48B9-A952-0102619B921D}" srcOrd="0" destOrd="0" parTransId="{33818F88-54AA-4C7C-9CB8-A6CA30FA7AA5}" sibTransId="{E720F6E2-E72A-41B5-A99C-BBA5BCFCB099}"/>
    <dgm:cxn modelId="{7F9F3CB1-B914-4523-ADF8-173A69A62011}" type="presOf" srcId="{51C5410C-B01A-4507-BD6F-1FFEAA38C29A}" destId="{CC173388-A73C-492D-A426-4C8F0987BECD}" srcOrd="0" destOrd="0" presId="urn:microsoft.com/office/officeart/2008/layout/VerticalAccentList"/>
    <dgm:cxn modelId="{CC0DD9C0-743C-417F-9BBA-1AEF71F05D2D}" srcId="{51C5410C-B01A-4507-BD6F-1FFEAA38C29A}" destId="{DD6BB566-82D9-491C-A986-61C60E632D6C}" srcOrd="0" destOrd="0" parTransId="{CD851BE6-56D6-437E-8AC9-C83FF17F50CA}" sibTransId="{F4FC78E2-ED34-4176-A83D-AE2751FF41B6}"/>
    <dgm:cxn modelId="{E430D1D5-8B7B-4151-985C-8B6E9D8D8388}" type="presOf" srcId="{DD6BB566-82D9-491C-A986-61C60E632D6C}" destId="{E91AB50C-C2AD-4002-BA70-6633344DA2C5}" srcOrd="0" destOrd="0" presId="urn:microsoft.com/office/officeart/2008/layout/VerticalAccentList"/>
    <dgm:cxn modelId="{C3B6BEF4-1D54-4BB8-9439-4EEB6FB9F21D}" type="presOf" srcId="{7552E328-2675-48B9-A952-0102619B921D}" destId="{41554395-C13F-4272-99B5-D30BB8853783}" srcOrd="0" destOrd="0" presId="urn:microsoft.com/office/officeart/2008/layout/VerticalAccentList"/>
    <dgm:cxn modelId="{90596B39-A35F-4ADA-9AE2-F9727040EEBC}" type="presParOf" srcId="{CC173388-A73C-492D-A426-4C8F0987BECD}" destId="{3E4F0CEE-365E-4619-B947-E92BF3E87EB4}" srcOrd="0" destOrd="0" presId="urn:microsoft.com/office/officeart/2008/layout/VerticalAccentList"/>
    <dgm:cxn modelId="{BB2A7707-B67A-434B-97DD-1526645051F5}" type="presParOf" srcId="{3E4F0CEE-365E-4619-B947-E92BF3E87EB4}" destId="{E91AB50C-C2AD-4002-BA70-6633344DA2C5}" srcOrd="0" destOrd="0" presId="urn:microsoft.com/office/officeart/2008/layout/VerticalAccentList"/>
    <dgm:cxn modelId="{194BB6B2-9A52-4C1D-B198-BD16561305E1}" type="presParOf" srcId="{CC173388-A73C-492D-A426-4C8F0987BECD}" destId="{B9B72F2C-A89A-4522-A17F-F421A6089568}" srcOrd="1" destOrd="0" presId="urn:microsoft.com/office/officeart/2008/layout/VerticalAccentList"/>
    <dgm:cxn modelId="{08F4E32C-18C6-4BF5-9316-0C2832AF292B}" type="presParOf" srcId="{B9B72F2C-A89A-4522-A17F-F421A6089568}" destId="{4661A26E-E4CD-4808-89EC-08F51F5DAA95}" srcOrd="0" destOrd="0" presId="urn:microsoft.com/office/officeart/2008/layout/VerticalAccentList"/>
    <dgm:cxn modelId="{AA62D61C-6638-4D17-8E03-E9505ED9E7DF}" type="presParOf" srcId="{B9B72F2C-A89A-4522-A17F-F421A6089568}" destId="{5F551C4D-08E7-4F9C-BF96-A8F6A00AAE2C}" srcOrd="1" destOrd="0" presId="urn:microsoft.com/office/officeart/2008/layout/VerticalAccentList"/>
    <dgm:cxn modelId="{FD9ABAF3-0D05-4227-93E8-E1A7A4094A3F}" type="presParOf" srcId="{B9B72F2C-A89A-4522-A17F-F421A6089568}" destId="{A165F0D2-EC43-4734-8132-045A90C256AC}" srcOrd="2" destOrd="0" presId="urn:microsoft.com/office/officeart/2008/layout/VerticalAccentList"/>
    <dgm:cxn modelId="{83F09B14-5308-440A-A36B-962B3870F78E}" type="presParOf" srcId="{B9B72F2C-A89A-4522-A17F-F421A6089568}" destId="{03A715BD-F035-4C25-A679-82EC45D8C337}" srcOrd="3" destOrd="0" presId="urn:microsoft.com/office/officeart/2008/layout/VerticalAccentList"/>
    <dgm:cxn modelId="{A4855536-F17E-4A29-B1CF-651CF0AE4CF5}" type="presParOf" srcId="{B9B72F2C-A89A-4522-A17F-F421A6089568}" destId="{6739C2B3-8824-4080-8015-C850D2D3C263}" srcOrd="4" destOrd="0" presId="urn:microsoft.com/office/officeart/2008/layout/VerticalAccentList"/>
    <dgm:cxn modelId="{C30FA55E-86BA-4C24-B1D0-288812D83A2C}" type="presParOf" srcId="{B9B72F2C-A89A-4522-A17F-F421A6089568}" destId="{00C43172-1677-40D8-9693-1E2C7CAE1E1B}" srcOrd="5" destOrd="0" presId="urn:microsoft.com/office/officeart/2008/layout/VerticalAccentList"/>
    <dgm:cxn modelId="{71761F7A-A9BD-44AD-9BF3-E96399D5598B}" type="presParOf" srcId="{B9B72F2C-A89A-4522-A17F-F421A6089568}" destId="{69259C8C-4ECE-446B-AF61-F18C7CC0DB5A}" srcOrd="6" destOrd="0" presId="urn:microsoft.com/office/officeart/2008/layout/VerticalAccentList"/>
    <dgm:cxn modelId="{BE647428-F4A6-4E2B-9131-2036B2759390}" type="presParOf" srcId="{B9B72F2C-A89A-4522-A17F-F421A6089568}" destId="{41554395-C13F-4272-99B5-D30BB8853783}"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83EF94-B1F8-40D7-9167-A6EFDE5979E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pPr rtl="1"/>
          <a:endParaRPr lang="he-IL"/>
        </a:p>
      </dgm:t>
    </dgm:pt>
    <dgm:pt modelId="{E4715D28-FC0E-450C-9525-C5AF9983DC2F}">
      <dgm:prSet phldrT="[טקסט]"/>
      <dgm:spPr/>
      <dgm:t>
        <a:bodyPr/>
        <a:lstStyle/>
        <a:p>
          <a:pPr rtl="1"/>
          <a:r>
            <a:rPr lang="en-US" b="0" spc="-50" dirty="0">
              <a:ln w="0"/>
              <a:effectLst/>
            </a:rPr>
            <a:t>Painlessmesh library</a:t>
          </a:r>
          <a:endParaRPr lang="he-IL" b="0" dirty="0">
            <a:effectLst/>
          </a:endParaRPr>
        </a:p>
      </dgm:t>
    </dgm:pt>
    <dgm:pt modelId="{F848C9C2-CEB9-4572-A8FC-3018E5D700EE}" type="parTrans" cxnId="{2445BB93-AEF1-4BA1-A13C-508704E0A279}">
      <dgm:prSet/>
      <dgm:spPr/>
      <dgm:t>
        <a:bodyPr/>
        <a:lstStyle/>
        <a:p>
          <a:pPr rtl="1"/>
          <a:endParaRPr lang="he-IL"/>
        </a:p>
      </dgm:t>
    </dgm:pt>
    <dgm:pt modelId="{6FB4D1DD-EEF2-48C3-A2F9-A8B33DD344FA}" type="sibTrans" cxnId="{2445BB93-AEF1-4BA1-A13C-508704E0A279}">
      <dgm:prSet/>
      <dgm:spPr/>
      <dgm:t>
        <a:bodyPr/>
        <a:lstStyle/>
        <a:p>
          <a:pPr rtl="1"/>
          <a:endParaRPr lang="he-IL"/>
        </a:p>
      </dgm:t>
    </dgm:pt>
    <dgm:pt modelId="{82AC7807-3EA3-4454-8FF5-C0C3F42B92B3}">
      <dgm:prSet phldrT="[טקסט]"/>
      <dgm:spPr/>
      <dgm:t>
        <a:bodyPr/>
        <a:lstStyle/>
        <a:p>
          <a:pPr rtl="1"/>
          <a:r>
            <a:rPr lang="en-US" dirty="0"/>
            <a:t>For esp32 chips</a:t>
          </a:r>
          <a:endParaRPr lang="he-IL" dirty="0"/>
        </a:p>
      </dgm:t>
    </dgm:pt>
    <dgm:pt modelId="{B439E5F6-0A68-4BFB-87AB-139AFF1EF04E}" type="parTrans" cxnId="{C1F677E7-4115-4936-9EC5-E76957D29815}">
      <dgm:prSet/>
      <dgm:spPr/>
      <dgm:t>
        <a:bodyPr/>
        <a:lstStyle/>
        <a:p>
          <a:pPr rtl="1"/>
          <a:endParaRPr lang="he-IL"/>
        </a:p>
      </dgm:t>
    </dgm:pt>
    <dgm:pt modelId="{B6095932-50C7-47E5-B455-6CC945C0AF57}" type="sibTrans" cxnId="{C1F677E7-4115-4936-9EC5-E76957D29815}">
      <dgm:prSet/>
      <dgm:spPr/>
      <dgm:t>
        <a:bodyPr/>
        <a:lstStyle/>
        <a:p>
          <a:pPr rtl="1"/>
          <a:endParaRPr lang="he-IL"/>
        </a:p>
      </dgm:t>
    </dgm:pt>
    <dgm:pt modelId="{73213480-80BD-4727-9126-9DB297753C63}">
      <dgm:prSet phldrT="[טקסט]"/>
      <dgm:spPr/>
      <dgm:t>
        <a:bodyPr/>
        <a:lstStyle/>
        <a:p>
          <a:pPr rtl="1"/>
          <a:r>
            <a:rPr lang="en-US" dirty="0"/>
            <a:t>Wifi-mesh network</a:t>
          </a:r>
          <a:endParaRPr lang="he-IL" dirty="0"/>
        </a:p>
      </dgm:t>
    </dgm:pt>
    <dgm:pt modelId="{AC48B821-0CD6-4E21-B312-B69FD0487EF2}" type="parTrans" cxnId="{BF65FF73-7406-4188-A565-1341E4F46437}">
      <dgm:prSet/>
      <dgm:spPr/>
      <dgm:t>
        <a:bodyPr/>
        <a:lstStyle/>
        <a:p>
          <a:pPr rtl="1"/>
          <a:endParaRPr lang="he-IL"/>
        </a:p>
      </dgm:t>
    </dgm:pt>
    <dgm:pt modelId="{38E60B68-B24D-476F-A0FF-D062042225A7}" type="sibTrans" cxnId="{BF65FF73-7406-4188-A565-1341E4F46437}">
      <dgm:prSet/>
      <dgm:spPr/>
      <dgm:t>
        <a:bodyPr/>
        <a:lstStyle/>
        <a:p>
          <a:pPr rtl="1"/>
          <a:endParaRPr lang="he-IL"/>
        </a:p>
      </dgm:t>
    </dgm:pt>
    <dgm:pt modelId="{30488D0D-B769-4084-BA82-F0466E98F4A9}">
      <dgm:prSet phldrT="[טקסט]"/>
      <dgm:spPr/>
      <dgm:t>
        <a:bodyPr/>
        <a:lstStyle/>
        <a:p>
          <a:pPr rtl="1"/>
          <a:r>
            <a:rPr lang="en-US" dirty="0"/>
            <a:t>Same SSID for all nodes</a:t>
          </a:r>
          <a:endParaRPr lang="he-IL" dirty="0"/>
        </a:p>
      </dgm:t>
    </dgm:pt>
    <dgm:pt modelId="{5D94EF17-A064-4456-96D3-0D6F4284B761}" type="parTrans" cxnId="{E40744F3-53E9-42F8-AF7D-0F0D31C8CCE2}">
      <dgm:prSet/>
      <dgm:spPr/>
      <dgm:t>
        <a:bodyPr/>
        <a:lstStyle/>
        <a:p>
          <a:pPr rtl="1"/>
          <a:endParaRPr lang="he-IL"/>
        </a:p>
      </dgm:t>
    </dgm:pt>
    <dgm:pt modelId="{73A74640-4025-4369-96AA-4B02051307E7}" type="sibTrans" cxnId="{E40744F3-53E9-42F8-AF7D-0F0D31C8CCE2}">
      <dgm:prSet/>
      <dgm:spPr/>
      <dgm:t>
        <a:bodyPr/>
        <a:lstStyle/>
        <a:p>
          <a:pPr rtl="1"/>
          <a:endParaRPr lang="he-IL"/>
        </a:p>
      </dgm:t>
    </dgm:pt>
    <dgm:pt modelId="{4DC4C665-740C-4017-B491-721EB67FED60}">
      <dgm:prSet phldrT="[טקסט]"/>
      <dgm:spPr/>
      <dgm:t>
        <a:bodyPr/>
        <a:lstStyle/>
        <a:p>
          <a:pPr rtl="1"/>
          <a:r>
            <a:rPr lang="en-US" dirty="0"/>
            <a:t>Works on layer3</a:t>
          </a:r>
          <a:endParaRPr lang="he-IL" dirty="0"/>
        </a:p>
      </dgm:t>
    </dgm:pt>
    <dgm:pt modelId="{B3A49097-3363-4409-9601-F7F8962EAA61}" type="parTrans" cxnId="{D2BB5640-6A1A-412E-8D9F-36696C2D1EEC}">
      <dgm:prSet/>
      <dgm:spPr/>
      <dgm:t>
        <a:bodyPr/>
        <a:lstStyle/>
        <a:p>
          <a:pPr rtl="1"/>
          <a:endParaRPr lang="he-IL"/>
        </a:p>
      </dgm:t>
    </dgm:pt>
    <dgm:pt modelId="{809C237C-A6DD-4B28-8C23-0C36EAEC8279}" type="sibTrans" cxnId="{D2BB5640-6A1A-412E-8D9F-36696C2D1EEC}">
      <dgm:prSet/>
      <dgm:spPr/>
      <dgm:t>
        <a:bodyPr/>
        <a:lstStyle/>
        <a:p>
          <a:pPr rtl="1"/>
          <a:endParaRPr lang="he-IL"/>
        </a:p>
      </dgm:t>
    </dgm:pt>
    <dgm:pt modelId="{E8410657-5004-47F9-9A8E-3666F3C343F9}">
      <dgm:prSet phldrT="[טקסט]"/>
      <dgm:spPr/>
      <dgm:t>
        <a:bodyPr/>
        <a:lstStyle/>
        <a:p>
          <a:pPr rtl="1"/>
          <a:r>
            <a:rPr lang="en-US" dirty="0"/>
            <a:t>32bit from MAC address</a:t>
          </a:r>
          <a:endParaRPr lang="he-IL" dirty="0"/>
        </a:p>
      </dgm:t>
    </dgm:pt>
    <dgm:pt modelId="{8B614B66-6CB2-460F-A202-AD901D0B018C}" type="parTrans" cxnId="{F7344E11-9E06-4842-B5BB-A95206FEE352}">
      <dgm:prSet/>
      <dgm:spPr/>
      <dgm:t>
        <a:bodyPr/>
        <a:lstStyle/>
        <a:p>
          <a:pPr rtl="1"/>
          <a:endParaRPr lang="he-IL"/>
        </a:p>
      </dgm:t>
    </dgm:pt>
    <dgm:pt modelId="{D0821EC1-4265-4074-9717-F685222E8BFB}" type="sibTrans" cxnId="{F7344E11-9E06-4842-B5BB-A95206FEE352}">
      <dgm:prSet/>
      <dgm:spPr/>
      <dgm:t>
        <a:bodyPr/>
        <a:lstStyle/>
        <a:p>
          <a:pPr rtl="1"/>
          <a:endParaRPr lang="he-IL"/>
        </a:p>
      </dgm:t>
    </dgm:pt>
    <dgm:pt modelId="{CE699710-EE21-4BE1-8174-7244ED0DEB73}">
      <dgm:prSet phldrT="[טקסט]"/>
      <dgm:spPr/>
      <dgm:t>
        <a:bodyPr/>
        <a:lstStyle/>
        <a:p>
          <a:pPr rtl="1"/>
          <a:r>
            <a:rPr lang="en-US" dirty="0"/>
            <a:t>Format JSON for sending msg</a:t>
          </a:r>
          <a:endParaRPr lang="he-IL" dirty="0"/>
        </a:p>
      </dgm:t>
    </dgm:pt>
    <dgm:pt modelId="{FDA72007-F8A8-406B-8A75-6849E1E04023}" type="parTrans" cxnId="{07279CF1-0659-4FB2-8E99-B1C7AAF7DD06}">
      <dgm:prSet/>
      <dgm:spPr/>
      <dgm:t>
        <a:bodyPr/>
        <a:lstStyle/>
        <a:p>
          <a:pPr rtl="1"/>
          <a:endParaRPr lang="he-IL"/>
        </a:p>
      </dgm:t>
    </dgm:pt>
    <dgm:pt modelId="{82905A18-9A93-47F5-BE47-CE76EDEF4844}" type="sibTrans" cxnId="{07279CF1-0659-4FB2-8E99-B1C7AAF7DD06}">
      <dgm:prSet/>
      <dgm:spPr/>
      <dgm:t>
        <a:bodyPr/>
        <a:lstStyle/>
        <a:p>
          <a:pPr rtl="1"/>
          <a:endParaRPr lang="he-IL"/>
        </a:p>
      </dgm:t>
    </dgm:pt>
    <dgm:pt modelId="{0BE2BEA5-F096-4D8C-AB61-38758689A983}" type="pres">
      <dgm:prSet presAssocID="{C983EF94-B1F8-40D7-9167-A6EFDE5979EC}" presName="layout" presStyleCnt="0">
        <dgm:presLayoutVars>
          <dgm:chMax/>
          <dgm:chPref/>
          <dgm:dir/>
          <dgm:resizeHandles/>
        </dgm:presLayoutVars>
      </dgm:prSet>
      <dgm:spPr/>
    </dgm:pt>
    <dgm:pt modelId="{3E403229-ACAC-43A3-9FE4-8331660EC718}" type="pres">
      <dgm:prSet presAssocID="{E4715D28-FC0E-450C-9525-C5AF9983DC2F}" presName="root" presStyleCnt="0">
        <dgm:presLayoutVars>
          <dgm:chMax/>
          <dgm:chPref/>
        </dgm:presLayoutVars>
      </dgm:prSet>
      <dgm:spPr/>
    </dgm:pt>
    <dgm:pt modelId="{F6855CD4-5830-4360-80AB-C46FBE3A4123}" type="pres">
      <dgm:prSet presAssocID="{E4715D28-FC0E-450C-9525-C5AF9983DC2F}" presName="rootComposite" presStyleCnt="0">
        <dgm:presLayoutVars/>
      </dgm:prSet>
      <dgm:spPr/>
    </dgm:pt>
    <dgm:pt modelId="{010FC22F-748C-40F3-998F-4FBB2D066F3C}" type="pres">
      <dgm:prSet presAssocID="{E4715D28-FC0E-450C-9525-C5AF9983DC2F}" presName="ParentAccent" presStyleLbl="alignNode1" presStyleIdx="0" presStyleCnt="1"/>
      <dgm:spPr/>
    </dgm:pt>
    <dgm:pt modelId="{7EA6DF6B-6F0B-426E-9661-E393F1BA2B58}" type="pres">
      <dgm:prSet presAssocID="{E4715D28-FC0E-450C-9525-C5AF9983DC2F}" presName="ParentSmallAccent" presStyleLbl="fgAcc1" presStyleIdx="0" presStyleCnt="1" custLinFactY="100000" custLinFactNeighborX="-5445" custLinFactNeighborY="138689"/>
      <dgm:spPr/>
    </dgm:pt>
    <dgm:pt modelId="{E8AD4585-67DC-4D9A-BE50-146699F1CA7D}" type="pres">
      <dgm:prSet presAssocID="{E4715D28-FC0E-450C-9525-C5AF9983DC2F}" presName="Parent" presStyleLbl="revTx" presStyleIdx="0" presStyleCnt="7" custLinFactY="-10249" custLinFactNeighborX="-2366" custLinFactNeighborY="-100000">
        <dgm:presLayoutVars>
          <dgm:chMax/>
          <dgm:chPref val="4"/>
          <dgm:bulletEnabled val="1"/>
        </dgm:presLayoutVars>
      </dgm:prSet>
      <dgm:spPr/>
    </dgm:pt>
    <dgm:pt modelId="{50E21B24-7E69-48F8-8D55-354B27450BAE}" type="pres">
      <dgm:prSet presAssocID="{E4715D28-FC0E-450C-9525-C5AF9983DC2F}" presName="childShape" presStyleCnt="0">
        <dgm:presLayoutVars>
          <dgm:chMax val="0"/>
          <dgm:chPref val="0"/>
        </dgm:presLayoutVars>
      </dgm:prSet>
      <dgm:spPr/>
    </dgm:pt>
    <dgm:pt modelId="{DDC4943D-83BE-4DB5-ACD4-B3458EE34E14}" type="pres">
      <dgm:prSet presAssocID="{82AC7807-3EA3-4454-8FF5-C0C3F42B92B3}" presName="childComposite" presStyleCnt="0">
        <dgm:presLayoutVars>
          <dgm:chMax val="0"/>
          <dgm:chPref val="0"/>
        </dgm:presLayoutVars>
      </dgm:prSet>
      <dgm:spPr/>
    </dgm:pt>
    <dgm:pt modelId="{D0141DF6-0705-4DED-AB5A-543507667575}" type="pres">
      <dgm:prSet presAssocID="{82AC7807-3EA3-4454-8FF5-C0C3F42B92B3}" presName="ChildAccent" presStyleLbl="solidFgAcc1" presStyleIdx="0" presStyleCnt="6" custLinFactNeighborX="-763" custLinFactNeighborY="5594"/>
      <dgm:spPr/>
    </dgm:pt>
    <dgm:pt modelId="{4ABC8003-AAA1-453C-B653-25E289C120DB}" type="pres">
      <dgm:prSet presAssocID="{82AC7807-3EA3-4454-8FF5-C0C3F42B92B3}" presName="Child" presStyleLbl="revTx" presStyleIdx="1" presStyleCnt="7">
        <dgm:presLayoutVars>
          <dgm:chMax val="0"/>
          <dgm:chPref val="0"/>
          <dgm:bulletEnabled val="1"/>
        </dgm:presLayoutVars>
      </dgm:prSet>
      <dgm:spPr/>
    </dgm:pt>
    <dgm:pt modelId="{B98F6CEE-3148-4CD3-ACE5-0BA7EE4F91D3}" type="pres">
      <dgm:prSet presAssocID="{73213480-80BD-4727-9126-9DB297753C63}" presName="childComposite" presStyleCnt="0">
        <dgm:presLayoutVars>
          <dgm:chMax val="0"/>
          <dgm:chPref val="0"/>
        </dgm:presLayoutVars>
      </dgm:prSet>
      <dgm:spPr/>
    </dgm:pt>
    <dgm:pt modelId="{190F0EBD-2A29-4C96-9677-0B041C97E035}" type="pres">
      <dgm:prSet presAssocID="{73213480-80BD-4727-9126-9DB297753C63}" presName="ChildAccent" presStyleLbl="solidFgAcc1" presStyleIdx="1" presStyleCnt="6"/>
      <dgm:spPr/>
    </dgm:pt>
    <dgm:pt modelId="{96D28C05-71A4-4830-B6B2-40D946B4E41A}" type="pres">
      <dgm:prSet presAssocID="{73213480-80BD-4727-9126-9DB297753C63}" presName="Child" presStyleLbl="revTx" presStyleIdx="2" presStyleCnt="7">
        <dgm:presLayoutVars>
          <dgm:chMax val="0"/>
          <dgm:chPref val="0"/>
          <dgm:bulletEnabled val="1"/>
        </dgm:presLayoutVars>
      </dgm:prSet>
      <dgm:spPr/>
    </dgm:pt>
    <dgm:pt modelId="{73DFDD9D-8971-4994-8F9D-1D85E036D205}" type="pres">
      <dgm:prSet presAssocID="{30488D0D-B769-4084-BA82-F0466E98F4A9}" presName="childComposite" presStyleCnt="0">
        <dgm:presLayoutVars>
          <dgm:chMax val="0"/>
          <dgm:chPref val="0"/>
        </dgm:presLayoutVars>
      </dgm:prSet>
      <dgm:spPr/>
    </dgm:pt>
    <dgm:pt modelId="{6B46E05A-DE70-4E8B-9584-6B05D004783A}" type="pres">
      <dgm:prSet presAssocID="{30488D0D-B769-4084-BA82-F0466E98F4A9}" presName="ChildAccent" presStyleLbl="solidFgAcc1" presStyleIdx="2" presStyleCnt="6"/>
      <dgm:spPr/>
    </dgm:pt>
    <dgm:pt modelId="{05991C4E-5CB0-470D-980D-D21FCE2C4FD4}" type="pres">
      <dgm:prSet presAssocID="{30488D0D-B769-4084-BA82-F0466E98F4A9}" presName="Child" presStyleLbl="revTx" presStyleIdx="3" presStyleCnt="7">
        <dgm:presLayoutVars>
          <dgm:chMax val="0"/>
          <dgm:chPref val="0"/>
          <dgm:bulletEnabled val="1"/>
        </dgm:presLayoutVars>
      </dgm:prSet>
      <dgm:spPr/>
    </dgm:pt>
    <dgm:pt modelId="{6B2E0D86-AD42-4828-BDBA-405BB0DBA583}" type="pres">
      <dgm:prSet presAssocID="{4DC4C665-740C-4017-B491-721EB67FED60}" presName="childComposite" presStyleCnt="0">
        <dgm:presLayoutVars>
          <dgm:chMax val="0"/>
          <dgm:chPref val="0"/>
        </dgm:presLayoutVars>
      </dgm:prSet>
      <dgm:spPr/>
    </dgm:pt>
    <dgm:pt modelId="{83B66B84-C688-4310-9930-474702EBAFAC}" type="pres">
      <dgm:prSet presAssocID="{4DC4C665-740C-4017-B491-721EB67FED60}" presName="ChildAccent" presStyleLbl="solidFgAcc1" presStyleIdx="3" presStyleCnt="6"/>
      <dgm:spPr/>
    </dgm:pt>
    <dgm:pt modelId="{510DA5E4-A173-41CF-85F0-74CEFB838FEE}" type="pres">
      <dgm:prSet presAssocID="{4DC4C665-740C-4017-B491-721EB67FED60}" presName="Child" presStyleLbl="revTx" presStyleIdx="4" presStyleCnt="7">
        <dgm:presLayoutVars>
          <dgm:chMax val="0"/>
          <dgm:chPref val="0"/>
          <dgm:bulletEnabled val="1"/>
        </dgm:presLayoutVars>
      </dgm:prSet>
      <dgm:spPr/>
    </dgm:pt>
    <dgm:pt modelId="{11F97959-0664-4F49-87FC-7ACD41B97CFA}" type="pres">
      <dgm:prSet presAssocID="{E8410657-5004-47F9-9A8E-3666F3C343F9}" presName="childComposite" presStyleCnt="0">
        <dgm:presLayoutVars>
          <dgm:chMax val="0"/>
          <dgm:chPref val="0"/>
        </dgm:presLayoutVars>
      </dgm:prSet>
      <dgm:spPr/>
    </dgm:pt>
    <dgm:pt modelId="{37C15AD8-1923-427E-B8BA-D605A4644C90}" type="pres">
      <dgm:prSet presAssocID="{E8410657-5004-47F9-9A8E-3666F3C343F9}" presName="ChildAccent" presStyleLbl="solidFgAcc1" presStyleIdx="4" presStyleCnt="6"/>
      <dgm:spPr/>
    </dgm:pt>
    <dgm:pt modelId="{03096997-DD79-4C29-968C-CF8354C97C88}" type="pres">
      <dgm:prSet presAssocID="{E8410657-5004-47F9-9A8E-3666F3C343F9}" presName="Child" presStyleLbl="revTx" presStyleIdx="5" presStyleCnt="7">
        <dgm:presLayoutVars>
          <dgm:chMax val="0"/>
          <dgm:chPref val="0"/>
          <dgm:bulletEnabled val="1"/>
        </dgm:presLayoutVars>
      </dgm:prSet>
      <dgm:spPr/>
    </dgm:pt>
    <dgm:pt modelId="{CD19CD60-8D0F-4F57-819C-FE8CAF2E358E}" type="pres">
      <dgm:prSet presAssocID="{CE699710-EE21-4BE1-8174-7244ED0DEB73}" presName="childComposite" presStyleCnt="0">
        <dgm:presLayoutVars>
          <dgm:chMax val="0"/>
          <dgm:chPref val="0"/>
        </dgm:presLayoutVars>
      </dgm:prSet>
      <dgm:spPr/>
    </dgm:pt>
    <dgm:pt modelId="{82C0958E-8B09-4CD9-A107-8FB82B81D02B}" type="pres">
      <dgm:prSet presAssocID="{CE699710-EE21-4BE1-8174-7244ED0DEB73}" presName="ChildAccent" presStyleLbl="solidFgAcc1" presStyleIdx="5" presStyleCnt="6"/>
      <dgm:spPr/>
    </dgm:pt>
    <dgm:pt modelId="{3828D49A-EE27-4AC4-AACD-EDABB80788BE}" type="pres">
      <dgm:prSet presAssocID="{CE699710-EE21-4BE1-8174-7244ED0DEB73}" presName="Child" presStyleLbl="revTx" presStyleIdx="6" presStyleCnt="7">
        <dgm:presLayoutVars>
          <dgm:chMax val="0"/>
          <dgm:chPref val="0"/>
          <dgm:bulletEnabled val="1"/>
        </dgm:presLayoutVars>
      </dgm:prSet>
      <dgm:spPr/>
    </dgm:pt>
  </dgm:ptLst>
  <dgm:cxnLst>
    <dgm:cxn modelId="{F7344E11-9E06-4842-B5BB-A95206FEE352}" srcId="{E4715D28-FC0E-450C-9525-C5AF9983DC2F}" destId="{E8410657-5004-47F9-9A8E-3666F3C343F9}" srcOrd="4" destOrd="0" parTransId="{8B614B66-6CB2-460F-A202-AD901D0B018C}" sibTransId="{D0821EC1-4265-4074-9717-F685222E8BFB}"/>
    <dgm:cxn modelId="{A046B736-923D-4BAD-9539-0AA7DD02FEED}" type="presOf" srcId="{30488D0D-B769-4084-BA82-F0466E98F4A9}" destId="{05991C4E-5CB0-470D-980D-D21FCE2C4FD4}" srcOrd="0" destOrd="0" presId="urn:microsoft.com/office/officeart/2008/layout/SquareAccentList"/>
    <dgm:cxn modelId="{D2BB5640-6A1A-412E-8D9F-36696C2D1EEC}" srcId="{E4715D28-FC0E-450C-9525-C5AF9983DC2F}" destId="{4DC4C665-740C-4017-B491-721EB67FED60}" srcOrd="3" destOrd="0" parTransId="{B3A49097-3363-4409-9601-F7F8962EAA61}" sibTransId="{809C237C-A6DD-4B28-8C23-0C36EAEC8279}"/>
    <dgm:cxn modelId="{2DB55971-9D91-4BCF-A622-27068F0875B6}" type="presOf" srcId="{CE699710-EE21-4BE1-8174-7244ED0DEB73}" destId="{3828D49A-EE27-4AC4-AACD-EDABB80788BE}" srcOrd="0" destOrd="0" presId="urn:microsoft.com/office/officeart/2008/layout/SquareAccentList"/>
    <dgm:cxn modelId="{BF65FF73-7406-4188-A565-1341E4F46437}" srcId="{E4715D28-FC0E-450C-9525-C5AF9983DC2F}" destId="{73213480-80BD-4727-9126-9DB297753C63}" srcOrd="1" destOrd="0" parTransId="{AC48B821-0CD6-4E21-B312-B69FD0487EF2}" sibTransId="{38E60B68-B24D-476F-A0FF-D062042225A7}"/>
    <dgm:cxn modelId="{2445BB93-AEF1-4BA1-A13C-508704E0A279}" srcId="{C983EF94-B1F8-40D7-9167-A6EFDE5979EC}" destId="{E4715D28-FC0E-450C-9525-C5AF9983DC2F}" srcOrd="0" destOrd="0" parTransId="{F848C9C2-CEB9-4572-A8FC-3018E5D700EE}" sibTransId="{6FB4D1DD-EEF2-48C3-A2F9-A8B33DD344FA}"/>
    <dgm:cxn modelId="{FF978098-69D6-46E5-B5EC-A7CD356369EF}" type="presOf" srcId="{82AC7807-3EA3-4454-8FF5-C0C3F42B92B3}" destId="{4ABC8003-AAA1-453C-B653-25E289C120DB}" srcOrd="0" destOrd="0" presId="urn:microsoft.com/office/officeart/2008/layout/SquareAccentList"/>
    <dgm:cxn modelId="{091D769B-FD5E-4796-A6D6-AC06CCC96535}" type="presOf" srcId="{4DC4C665-740C-4017-B491-721EB67FED60}" destId="{510DA5E4-A173-41CF-85F0-74CEFB838FEE}" srcOrd="0" destOrd="0" presId="urn:microsoft.com/office/officeart/2008/layout/SquareAccentList"/>
    <dgm:cxn modelId="{B2BA8BC5-DC93-4751-AF57-4168A3BAD36A}" type="presOf" srcId="{E4715D28-FC0E-450C-9525-C5AF9983DC2F}" destId="{E8AD4585-67DC-4D9A-BE50-146699F1CA7D}" srcOrd="0" destOrd="0" presId="urn:microsoft.com/office/officeart/2008/layout/SquareAccentList"/>
    <dgm:cxn modelId="{FA8C9BC7-2451-4C86-B8D5-A3A385FC057D}" type="presOf" srcId="{73213480-80BD-4727-9126-9DB297753C63}" destId="{96D28C05-71A4-4830-B6B2-40D946B4E41A}" srcOrd="0" destOrd="0" presId="urn:microsoft.com/office/officeart/2008/layout/SquareAccentList"/>
    <dgm:cxn modelId="{C08C73E7-0F99-46C3-8FFA-243D60D47C67}" type="presOf" srcId="{C983EF94-B1F8-40D7-9167-A6EFDE5979EC}" destId="{0BE2BEA5-F096-4D8C-AB61-38758689A983}" srcOrd="0" destOrd="0" presId="urn:microsoft.com/office/officeart/2008/layout/SquareAccentList"/>
    <dgm:cxn modelId="{C1F677E7-4115-4936-9EC5-E76957D29815}" srcId="{E4715D28-FC0E-450C-9525-C5AF9983DC2F}" destId="{82AC7807-3EA3-4454-8FF5-C0C3F42B92B3}" srcOrd="0" destOrd="0" parTransId="{B439E5F6-0A68-4BFB-87AB-139AFF1EF04E}" sibTransId="{B6095932-50C7-47E5-B455-6CC945C0AF57}"/>
    <dgm:cxn modelId="{16DD8BE7-6996-4F4A-864D-C2493408A7C5}" type="presOf" srcId="{E8410657-5004-47F9-9A8E-3666F3C343F9}" destId="{03096997-DD79-4C29-968C-CF8354C97C88}" srcOrd="0" destOrd="0" presId="urn:microsoft.com/office/officeart/2008/layout/SquareAccentList"/>
    <dgm:cxn modelId="{07279CF1-0659-4FB2-8E99-B1C7AAF7DD06}" srcId="{E4715D28-FC0E-450C-9525-C5AF9983DC2F}" destId="{CE699710-EE21-4BE1-8174-7244ED0DEB73}" srcOrd="5" destOrd="0" parTransId="{FDA72007-F8A8-406B-8A75-6849E1E04023}" sibTransId="{82905A18-9A93-47F5-BE47-CE76EDEF4844}"/>
    <dgm:cxn modelId="{E40744F3-53E9-42F8-AF7D-0F0D31C8CCE2}" srcId="{E4715D28-FC0E-450C-9525-C5AF9983DC2F}" destId="{30488D0D-B769-4084-BA82-F0466E98F4A9}" srcOrd="2" destOrd="0" parTransId="{5D94EF17-A064-4456-96D3-0D6F4284B761}" sibTransId="{73A74640-4025-4369-96AA-4B02051307E7}"/>
    <dgm:cxn modelId="{11FA419E-30C5-456B-987F-0E1A9E1A3CFB}" type="presParOf" srcId="{0BE2BEA5-F096-4D8C-AB61-38758689A983}" destId="{3E403229-ACAC-43A3-9FE4-8331660EC718}" srcOrd="0" destOrd="0" presId="urn:microsoft.com/office/officeart/2008/layout/SquareAccentList"/>
    <dgm:cxn modelId="{BB1A2B27-F2D1-4105-A8B4-D5B3EA843A4D}" type="presParOf" srcId="{3E403229-ACAC-43A3-9FE4-8331660EC718}" destId="{F6855CD4-5830-4360-80AB-C46FBE3A4123}" srcOrd="0" destOrd="0" presId="urn:microsoft.com/office/officeart/2008/layout/SquareAccentList"/>
    <dgm:cxn modelId="{15DDCB52-F661-42A7-9E82-34981770B24F}" type="presParOf" srcId="{F6855CD4-5830-4360-80AB-C46FBE3A4123}" destId="{010FC22F-748C-40F3-998F-4FBB2D066F3C}" srcOrd="0" destOrd="0" presId="urn:microsoft.com/office/officeart/2008/layout/SquareAccentList"/>
    <dgm:cxn modelId="{4B9785D4-5990-4F92-A64B-3A6299E8C412}" type="presParOf" srcId="{F6855CD4-5830-4360-80AB-C46FBE3A4123}" destId="{7EA6DF6B-6F0B-426E-9661-E393F1BA2B58}" srcOrd="1" destOrd="0" presId="urn:microsoft.com/office/officeart/2008/layout/SquareAccentList"/>
    <dgm:cxn modelId="{BDDB3E97-0AA4-4F4B-AA77-140F8A256E66}" type="presParOf" srcId="{F6855CD4-5830-4360-80AB-C46FBE3A4123}" destId="{E8AD4585-67DC-4D9A-BE50-146699F1CA7D}" srcOrd="2" destOrd="0" presId="urn:microsoft.com/office/officeart/2008/layout/SquareAccentList"/>
    <dgm:cxn modelId="{50490217-F839-4AB6-AE2C-C5976ABFDDDB}" type="presParOf" srcId="{3E403229-ACAC-43A3-9FE4-8331660EC718}" destId="{50E21B24-7E69-48F8-8D55-354B27450BAE}" srcOrd="1" destOrd="0" presId="urn:microsoft.com/office/officeart/2008/layout/SquareAccentList"/>
    <dgm:cxn modelId="{1BD1D1F1-2ACF-4285-9B5C-32BCDE6E2E86}" type="presParOf" srcId="{50E21B24-7E69-48F8-8D55-354B27450BAE}" destId="{DDC4943D-83BE-4DB5-ACD4-B3458EE34E14}" srcOrd="0" destOrd="0" presId="urn:microsoft.com/office/officeart/2008/layout/SquareAccentList"/>
    <dgm:cxn modelId="{FDEFEF0D-9BFD-4579-A2F7-4FF7765A0B85}" type="presParOf" srcId="{DDC4943D-83BE-4DB5-ACD4-B3458EE34E14}" destId="{D0141DF6-0705-4DED-AB5A-543507667575}" srcOrd="0" destOrd="0" presId="urn:microsoft.com/office/officeart/2008/layout/SquareAccentList"/>
    <dgm:cxn modelId="{92B20C9C-0A4E-4F0A-8889-9EF5FAD3F82A}" type="presParOf" srcId="{DDC4943D-83BE-4DB5-ACD4-B3458EE34E14}" destId="{4ABC8003-AAA1-453C-B653-25E289C120DB}" srcOrd="1" destOrd="0" presId="urn:microsoft.com/office/officeart/2008/layout/SquareAccentList"/>
    <dgm:cxn modelId="{F7B7ADD2-828F-4CC9-82A6-9D6238F3C3A0}" type="presParOf" srcId="{50E21B24-7E69-48F8-8D55-354B27450BAE}" destId="{B98F6CEE-3148-4CD3-ACE5-0BA7EE4F91D3}" srcOrd="1" destOrd="0" presId="urn:microsoft.com/office/officeart/2008/layout/SquareAccentList"/>
    <dgm:cxn modelId="{355CCAA3-B064-4709-8A3E-0C7A170CAF74}" type="presParOf" srcId="{B98F6CEE-3148-4CD3-ACE5-0BA7EE4F91D3}" destId="{190F0EBD-2A29-4C96-9677-0B041C97E035}" srcOrd="0" destOrd="0" presId="urn:microsoft.com/office/officeart/2008/layout/SquareAccentList"/>
    <dgm:cxn modelId="{0ED302A6-97AE-4CBB-9BDF-936383F08BCD}" type="presParOf" srcId="{B98F6CEE-3148-4CD3-ACE5-0BA7EE4F91D3}" destId="{96D28C05-71A4-4830-B6B2-40D946B4E41A}" srcOrd="1" destOrd="0" presId="urn:microsoft.com/office/officeart/2008/layout/SquareAccentList"/>
    <dgm:cxn modelId="{D29BBCBF-94E0-49C4-AFAD-882D4E047503}" type="presParOf" srcId="{50E21B24-7E69-48F8-8D55-354B27450BAE}" destId="{73DFDD9D-8971-4994-8F9D-1D85E036D205}" srcOrd="2" destOrd="0" presId="urn:microsoft.com/office/officeart/2008/layout/SquareAccentList"/>
    <dgm:cxn modelId="{B1712CF6-D312-487D-A67C-6E1B2E9E8E26}" type="presParOf" srcId="{73DFDD9D-8971-4994-8F9D-1D85E036D205}" destId="{6B46E05A-DE70-4E8B-9584-6B05D004783A}" srcOrd="0" destOrd="0" presId="urn:microsoft.com/office/officeart/2008/layout/SquareAccentList"/>
    <dgm:cxn modelId="{DD2BB49E-2F97-4200-842A-84F73B8CEF72}" type="presParOf" srcId="{73DFDD9D-8971-4994-8F9D-1D85E036D205}" destId="{05991C4E-5CB0-470D-980D-D21FCE2C4FD4}" srcOrd="1" destOrd="0" presId="urn:microsoft.com/office/officeart/2008/layout/SquareAccentList"/>
    <dgm:cxn modelId="{0921CC55-56EB-4E45-842A-9391B4005F37}" type="presParOf" srcId="{50E21B24-7E69-48F8-8D55-354B27450BAE}" destId="{6B2E0D86-AD42-4828-BDBA-405BB0DBA583}" srcOrd="3" destOrd="0" presId="urn:microsoft.com/office/officeart/2008/layout/SquareAccentList"/>
    <dgm:cxn modelId="{167FC557-1ED5-4779-9222-A99BFA86B3F9}" type="presParOf" srcId="{6B2E0D86-AD42-4828-BDBA-405BB0DBA583}" destId="{83B66B84-C688-4310-9930-474702EBAFAC}" srcOrd="0" destOrd="0" presId="urn:microsoft.com/office/officeart/2008/layout/SquareAccentList"/>
    <dgm:cxn modelId="{6D412503-3635-4311-A120-5993CAADE996}" type="presParOf" srcId="{6B2E0D86-AD42-4828-BDBA-405BB0DBA583}" destId="{510DA5E4-A173-41CF-85F0-74CEFB838FEE}" srcOrd="1" destOrd="0" presId="urn:microsoft.com/office/officeart/2008/layout/SquareAccentList"/>
    <dgm:cxn modelId="{79EFDBD0-97BD-4D4C-BC41-0B840A4CCA4F}" type="presParOf" srcId="{50E21B24-7E69-48F8-8D55-354B27450BAE}" destId="{11F97959-0664-4F49-87FC-7ACD41B97CFA}" srcOrd="4" destOrd="0" presId="urn:microsoft.com/office/officeart/2008/layout/SquareAccentList"/>
    <dgm:cxn modelId="{0DFC8459-60C3-4E0F-BC4E-C25DB1AD785D}" type="presParOf" srcId="{11F97959-0664-4F49-87FC-7ACD41B97CFA}" destId="{37C15AD8-1923-427E-B8BA-D605A4644C90}" srcOrd="0" destOrd="0" presId="urn:microsoft.com/office/officeart/2008/layout/SquareAccentList"/>
    <dgm:cxn modelId="{3C21752D-D81C-4EE0-935F-B09630BFED24}" type="presParOf" srcId="{11F97959-0664-4F49-87FC-7ACD41B97CFA}" destId="{03096997-DD79-4C29-968C-CF8354C97C88}" srcOrd="1" destOrd="0" presId="urn:microsoft.com/office/officeart/2008/layout/SquareAccentList"/>
    <dgm:cxn modelId="{249EB723-C9AD-4BF1-8593-32F15EC05A04}" type="presParOf" srcId="{50E21B24-7E69-48F8-8D55-354B27450BAE}" destId="{CD19CD60-8D0F-4F57-819C-FE8CAF2E358E}" srcOrd="5" destOrd="0" presId="urn:microsoft.com/office/officeart/2008/layout/SquareAccentList"/>
    <dgm:cxn modelId="{410AFF36-8132-494A-9B6B-AEF1DB6B36DE}" type="presParOf" srcId="{CD19CD60-8D0F-4F57-819C-FE8CAF2E358E}" destId="{82C0958E-8B09-4CD9-A107-8FB82B81D02B}" srcOrd="0" destOrd="0" presId="urn:microsoft.com/office/officeart/2008/layout/SquareAccentList"/>
    <dgm:cxn modelId="{51489A9E-81CA-44E4-9324-A96BA74FEE88}" type="presParOf" srcId="{CD19CD60-8D0F-4F57-819C-FE8CAF2E358E}" destId="{3828D49A-EE27-4AC4-AACD-EDABB80788BE}" srcOrd="1" destOrd="0" presId="urn:microsoft.com/office/officeart/2008/layout/Square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4D9517-E85A-4B11-A027-552BF48679F5}"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753B39C4-80A5-4A73-82E9-54E1F8E6915C}">
      <dgm:prSet phldrT="[טקסט]"/>
      <dgm:spPr/>
      <dgm:t>
        <a:bodyPr/>
        <a:lstStyle/>
        <a:p>
          <a:endParaRPr lang="en-US" dirty="0"/>
        </a:p>
      </dgm:t>
    </dgm:pt>
    <dgm:pt modelId="{AE79A9F8-3F8B-43FC-95FB-172E367611B7}" type="parTrans" cxnId="{00BA05AF-2989-4624-83AD-F9CB1E6FAB00}">
      <dgm:prSet/>
      <dgm:spPr/>
      <dgm:t>
        <a:bodyPr/>
        <a:lstStyle/>
        <a:p>
          <a:endParaRPr lang="en-US"/>
        </a:p>
      </dgm:t>
    </dgm:pt>
    <dgm:pt modelId="{4332C5DC-34CA-46DA-A95C-0886D8F6ED5A}" type="sibTrans" cxnId="{00BA05AF-2989-4624-83AD-F9CB1E6FAB00}">
      <dgm:prSet/>
      <dgm:spPr/>
      <dgm:t>
        <a:bodyPr/>
        <a:lstStyle/>
        <a:p>
          <a:endParaRPr lang="en-US"/>
        </a:p>
      </dgm:t>
    </dgm:pt>
    <dgm:pt modelId="{09277D21-8C81-4BF6-B195-A826109B4C76}" type="pres">
      <dgm:prSet presAssocID="{924D9517-E85A-4B11-A027-552BF48679F5}" presName="Name0" presStyleCnt="0">
        <dgm:presLayoutVars>
          <dgm:chMax/>
          <dgm:chPref/>
          <dgm:dir/>
          <dgm:animLvl val="lvl"/>
        </dgm:presLayoutVars>
      </dgm:prSet>
      <dgm:spPr/>
    </dgm:pt>
    <dgm:pt modelId="{E694EA21-E003-4412-AE05-259E2628E2F8}" type="pres">
      <dgm:prSet presAssocID="{753B39C4-80A5-4A73-82E9-54E1F8E6915C}" presName="composite" presStyleCnt="0"/>
      <dgm:spPr/>
    </dgm:pt>
    <dgm:pt modelId="{6AD84B6F-3D94-4CEE-8E6A-C5E4B880F526}" type="pres">
      <dgm:prSet presAssocID="{753B39C4-80A5-4A73-82E9-54E1F8E6915C}" presName="ParentAccentShape" presStyleLbl="trBgShp" presStyleIdx="0" presStyleCnt="1" custScaleX="210468" custScaleY="165326"/>
      <dgm:spPr/>
    </dgm:pt>
    <dgm:pt modelId="{934EA1A8-6406-4BBE-871E-87613C85F1A4}" type="pres">
      <dgm:prSet presAssocID="{753B39C4-80A5-4A73-82E9-54E1F8E6915C}" presName="ParentText" presStyleLbl="revTx" presStyleIdx="0" presStyleCnt="2">
        <dgm:presLayoutVars>
          <dgm:chMax val="1"/>
          <dgm:chPref val="1"/>
          <dgm:bulletEnabled val="1"/>
        </dgm:presLayoutVars>
      </dgm:prSet>
      <dgm:spPr/>
    </dgm:pt>
    <dgm:pt modelId="{187B071F-31B3-4DDC-B4B4-48F91C06615B}" type="pres">
      <dgm:prSet presAssocID="{753B39C4-80A5-4A73-82E9-54E1F8E6915C}" presName="ChildText" presStyleLbl="revTx" presStyleIdx="1" presStyleCnt="2" custLinFactNeighborX="7820" custLinFactNeighborY="-9630">
        <dgm:presLayoutVars>
          <dgm:chMax val="0"/>
          <dgm:chPref val="0"/>
        </dgm:presLayoutVars>
      </dgm:prSet>
      <dgm:spPr/>
    </dgm:pt>
    <dgm:pt modelId="{DA25593C-5DB2-4426-B2A1-7A49F5C224C1}" type="pres">
      <dgm:prSet presAssocID="{753B39C4-80A5-4A73-82E9-54E1F8E6915C}" presName="ChildAccentShape" presStyleLbl="trBgShp" presStyleIdx="0" presStyleCnt="1"/>
      <dgm:spPr/>
    </dgm:pt>
    <dgm:pt modelId="{6FD22210-C5B5-48FC-AC0E-809A03196D1C}" type="pres">
      <dgm:prSet presAssocID="{753B39C4-80A5-4A73-82E9-54E1F8E6915C}" presName="Image" presStyleLbl="alignImgPlace1" presStyleIdx="0" presStyleCnt="1" custScaleX="74143" custScaleY="69759" custLinFactNeighborX="-64307" custLinFactNeighborY="4676"/>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Lst>
  <dgm:cxnLst>
    <dgm:cxn modelId="{C3B90C20-A926-4B16-9E72-33C9C7802C93}" type="presOf" srcId="{753B39C4-80A5-4A73-82E9-54E1F8E6915C}" destId="{934EA1A8-6406-4BBE-871E-87613C85F1A4}" srcOrd="0" destOrd="0" presId="urn:microsoft.com/office/officeart/2009/3/layout/SnapshotPictureList"/>
    <dgm:cxn modelId="{BB92E74A-DD1C-4BD5-BB1B-6213FDDCCAB6}" type="presOf" srcId="{924D9517-E85A-4B11-A027-552BF48679F5}" destId="{09277D21-8C81-4BF6-B195-A826109B4C76}" srcOrd="0" destOrd="0" presId="urn:microsoft.com/office/officeart/2009/3/layout/SnapshotPictureList"/>
    <dgm:cxn modelId="{00BA05AF-2989-4624-83AD-F9CB1E6FAB00}" srcId="{924D9517-E85A-4B11-A027-552BF48679F5}" destId="{753B39C4-80A5-4A73-82E9-54E1F8E6915C}" srcOrd="0" destOrd="0" parTransId="{AE79A9F8-3F8B-43FC-95FB-172E367611B7}" sibTransId="{4332C5DC-34CA-46DA-A95C-0886D8F6ED5A}"/>
    <dgm:cxn modelId="{CCC148BB-8958-4ECD-B71A-6BC19A2EF8E1}" type="presParOf" srcId="{09277D21-8C81-4BF6-B195-A826109B4C76}" destId="{E694EA21-E003-4412-AE05-259E2628E2F8}" srcOrd="0" destOrd="0" presId="urn:microsoft.com/office/officeart/2009/3/layout/SnapshotPictureList"/>
    <dgm:cxn modelId="{96A99CB4-9AA6-4273-AFEA-6FB1E8A3A1F2}" type="presParOf" srcId="{E694EA21-E003-4412-AE05-259E2628E2F8}" destId="{6AD84B6F-3D94-4CEE-8E6A-C5E4B880F526}" srcOrd="0" destOrd="0" presId="urn:microsoft.com/office/officeart/2009/3/layout/SnapshotPictureList"/>
    <dgm:cxn modelId="{406ABEE4-0541-4831-B63E-9B5222097C8A}" type="presParOf" srcId="{E694EA21-E003-4412-AE05-259E2628E2F8}" destId="{934EA1A8-6406-4BBE-871E-87613C85F1A4}" srcOrd="1" destOrd="0" presId="urn:microsoft.com/office/officeart/2009/3/layout/SnapshotPictureList"/>
    <dgm:cxn modelId="{85BA6194-A3F7-4B01-AE80-2F6C161487C4}" type="presParOf" srcId="{E694EA21-E003-4412-AE05-259E2628E2F8}" destId="{187B071F-31B3-4DDC-B4B4-48F91C06615B}" srcOrd="2" destOrd="0" presId="urn:microsoft.com/office/officeart/2009/3/layout/SnapshotPictureList"/>
    <dgm:cxn modelId="{EF1B2AC6-8642-4C5F-96DA-B3536DBB7571}" type="presParOf" srcId="{E694EA21-E003-4412-AE05-259E2628E2F8}" destId="{DA25593C-5DB2-4426-B2A1-7A49F5C224C1}" srcOrd="3" destOrd="0" presId="urn:microsoft.com/office/officeart/2009/3/layout/SnapshotPictureList"/>
    <dgm:cxn modelId="{C2327DF4-5FF2-4079-A16D-C310D62DCCC1}" type="presParOf" srcId="{E694EA21-E003-4412-AE05-259E2628E2F8}" destId="{6FD22210-C5B5-48FC-AC0E-809A03196D1C}" srcOrd="4" destOrd="0" presId="urn:microsoft.com/office/officeart/2009/3/layout/SnapshotPictureList"/>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EE7E30-1DF6-7F45-9D16-DF34DF4C5E0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D374FCF8-3221-084C-8E4A-5C157EB9D1A1}">
      <dgm:prSet phldrT="[Text]"/>
      <dgm:spPr/>
      <dgm:t>
        <a:bodyPr/>
        <a:lstStyle/>
        <a:p>
          <a:pPr>
            <a:buFont typeface="Arial" panose="020B0604020202020204" pitchFamily="34" charset="0"/>
            <a:buChar char="•"/>
          </a:pPr>
          <a:r>
            <a:rPr lang="en-US" b="0" cap="none" spc="-50" dirty="0">
              <a:ln w="0"/>
              <a:latin typeface="+mj-lt"/>
              <a:ea typeface="+mj-ea"/>
              <a:cs typeface="+mj-cs"/>
            </a:rPr>
            <a:t>Esp32 cam is dual core.</a:t>
          </a:r>
          <a:endParaRPr lang="en-US" dirty="0"/>
        </a:p>
      </dgm:t>
    </dgm:pt>
    <dgm:pt modelId="{4BBD53F5-8452-514A-87C0-1DC8C73B8493}" type="parTrans" cxnId="{63A8660C-8367-F740-A649-5FD3AC4CEDE2}">
      <dgm:prSet/>
      <dgm:spPr/>
      <dgm:t>
        <a:bodyPr/>
        <a:lstStyle/>
        <a:p>
          <a:endParaRPr lang="en-US"/>
        </a:p>
      </dgm:t>
    </dgm:pt>
    <dgm:pt modelId="{3B29AC36-1A44-144E-B7AD-1756FC86F9E4}" type="sibTrans" cxnId="{63A8660C-8367-F740-A649-5FD3AC4CEDE2}">
      <dgm:prSet/>
      <dgm:spPr/>
      <dgm:t>
        <a:bodyPr/>
        <a:lstStyle/>
        <a:p>
          <a:endParaRPr lang="en-US"/>
        </a:p>
      </dgm:t>
    </dgm:pt>
    <dgm:pt modelId="{1EFADA5C-70A0-8643-AF5C-D3D42ACE2977}">
      <dgm:prSet phldrT="[Text]"/>
      <dgm:spPr/>
      <dgm:t>
        <a:bodyPr/>
        <a:lstStyle/>
        <a:p>
          <a:pPr>
            <a:buFont typeface="Arial" panose="020B0604020202020204" pitchFamily="34" charset="0"/>
            <a:buChar char="•"/>
          </a:pPr>
          <a:r>
            <a:rPr lang="en-US" spc="-50" dirty="0">
              <a:ln w="0"/>
              <a:latin typeface="+mj-lt"/>
              <a:ea typeface="+mj-ea"/>
              <a:cs typeface="+mj-cs"/>
            </a:rPr>
            <a:t>Operate 3.3 or 5 volts</a:t>
          </a:r>
          <a:endParaRPr lang="en-US" dirty="0"/>
        </a:p>
      </dgm:t>
    </dgm:pt>
    <dgm:pt modelId="{00B82938-0FC0-764C-8BA9-FFFA643CF2F2}" type="parTrans" cxnId="{B494DC95-C725-D447-BCBA-42319D4C501D}">
      <dgm:prSet/>
      <dgm:spPr/>
      <dgm:t>
        <a:bodyPr/>
        <a:lstStyle/>
        <a:p>
          <a:endParaRPr lang="en-US"/>
        </a:p>
      </dgm:t>
    </dgm:pt>
    <dgm:pt modelId="{84549AA2-EC57-B648-9E9C-106711FEBCE1}" type="sibTrans" cxnId="{B494DC95-C725-D447-BCBA-42319D4C501D}">
      <dgm:prSet/>
      <dgm:spPr/>
      <dgm:t>
        <a:bodyPr/>
        <a:lstStyle/>
        <a:p>
          <a:endParaRPr lang="en-US"/>
        </a:p>
      </dgm:t>
    </dgm:pt>
    <dgm:pt modelId="{336EEE59-BF4F-4344-BBF1-325BC74B9A79}">
      <dgm:prSet phldrT="[Text]"/>
      <dgm:spPr/>
      <dgm:t>
        <a:bodyPr/>
        <a:lstStyle/>
        <a:p>
          <a:pPr rtl="0"/>
          <a:r>
            <a:rPr lang="en-US" dirty="0"/>
            <a:t>C / </a:t>
          </a:r>
          <a:r>
            <a:rPr lang="en-US" dirty="0" err="1"/>
            <a:t>c++</a:t>
          </a:r>
          <a:r>
            <a:rPr lang="en-US" dirty="0"/>
            <a:t> / </a:t>
          </a:r>
          <a:r>
            <a:rPr lang="en-US" dirty="0" err="1"/>
            <a:t>micropython</a:t>
          </a:r>
          <a:r>
            <a:rPr lang="en-US" dirty="0"/>
            <a:t> </a:t>
          </a:r>
        </a:p>
      </dgm:t>
    </dgm:pt>
    <dgm:pt modelId="{FCFE54D9-26E0-8A40-9F5D-271CD0CC1D87}" type="parTrans" cxnId="{6C4548AC-C622-1F47-854B-C2AF32D6777B}">
      <dgm:prSet/>
      <dgm:spPr/>
      <dgm:t>
        <a:bodyPr/>
        <a:lstStyle/>
        <a:p>
          <a:endParaRPr lang="en-US"/>
        </a:p>
      </dgm:t>
    </dgm:pt>
    <dgm:pt modelId="{16E6A53A-F7AF-F346-91B1-FC01A9A11542}" type="sibTrans" cxnId="{6C4548AC-C622-1F47-854B-C2AF32D6777B}">
      <dgm:prSet/>
      <dgm:spPr/>
      <dgm:t>
        <a:bodyPr/>
        <a:lstStyle/>
        <a:p>
          <a:endParaRPr lang="en-US"/>
        </a:p>
      </dgm:t>
    </dgm:pt>
    <dgm:pt modelId="{99D5BCFF-50C6-3E48-B474-55A4F6B1650B}">
      <dgm:prSet phldrT="[Text]"/>
      <dgm:spPr/>
      <dgm:t>
        <a:bodyPr/>
        <a:lstStyle/>
        <a:p>
          <a:pPr>
            <a:buFont typeface="Arial" panose="020B0604020202020204" pitchFamily="34" charset="0"/>
            <a:buChar char="•"/>
          </a:pPr>
          <a:r>
            <a:rPr lang="en-US" spc="-50" dirty="0">
              <a:ln w="0"/>
              <a:latin typeface="+mj-lt"/>
              <a:ea typeface="+mj-ea"/>
              <a:cs typeface="+mj-cs"/>
            </a:rPr>
            <a:t>It has WI-FI and Bluetooth built-in.</a:t>
          </a:r>
          <a:endParaRPr lang="en-US" dirty="0"/>
        </a:p>
      </dgm:t>
    </dgm:pt>
    <dgm:pt modelId="{3E1098DB-6C8F-EF49-83A6-C89E4689B3A4}" type="parTrans" cxnId="{46922F63-0CB1-154A-BB59-0C6B873D3973}">
      <dgm:prSet/>
      <dgm:spPr/>
      <dgm:t>
        <a:bodyPr/>
        <a:lstStyle/>
        <a:p>
          <a:endParaRPr lang="en-US"/>
        </a:p>
      </dgm:t>
    </dgm:pt>
    <dgm:pt modelId="{980F6940-660D-844F-ADEF-71327A6C791B}" type="sibTrans" cxnId="{46922F63-0CB1-154A-BB59-0C6B873D3973}">
      <dgm:prSet/>
      <dgm:spPr/>
      <dgm:t>
        <a:bodyPr/>
        <a:lstStyle/>
        <a:p>
          <a:endParaRPr lang="en-US"/>
        </a:p>
      </dgm:t>
    </dgm:pt>
    <dgm:pt modelId="{D91EC018-ADB5-BE46-97A0-3140D9F9701E}">
      <dgm:prSet phldrT="[Text]"/>
      <dgm:spPr/>
      <dgm:t>
        <a:bodyPr/>
        <a:lstStyle/>
        <a:p>
          <a:pPr>
            <a:buFont typeface="Arial" panose="020B0604020202020204" pitchFamily="34" charset="0"/>
            <a:buChar char="•"/>
          </a:pPr>
          <a:r>
            <a:rPr lang="en-US" spc="-50" dirty="0">
              <a:ln w="0"/>
              <a:latin typeface="+mj-lt"/>
              <a:ea typeface="+mj-ea"/>
              <a:cs typeface="+mj-cs"/>
            </a:rPr>
            <a:t>camera(2mp)</a:t>
          </a:r>
          <a:endParaRPr lang="en-US" dirty="0"/>
        </a:p>
      </dgm:t>
    </dgm:pt>
    <dgm:pt modelId="{04E90D18-DC7A-F54F-8529-8906DCECEF8B}" type="parTrans" cxnId="{4153E782-D09B-1544-A16E-11FEFFBB7009}">
      <dgm:prSet/>
      <dgm:spPr/>
      <dgm:t>
        <a:bodyPr/>
        <a:lstStyle/>
        <a:p>
          <a:endParaRPr lang="en-US"/>
        </a:p>
      </dgm:t>
    </dgm:pt>
    <dgm:pt modelId="{3305505A-773F-BB41-9DFB-54D90AA73782}" type="sibTrans" cxnId="{4153E782-D09B-1544-A16E-11FEFFBB7009}">
      <dgm:prSet/>
      <dgm:spPr/>
      <dgm:t>
        <a:bodyPr/>
        <a:lstStyle/>
        <a:p>
          <a:endParaRPr lang="en-US"/>
        </a:p>
      </dgm:t>
    </dgm:pt>
    <dgm:pt modelId="{E674C6AB-0786-9947-AD85-97321B279F9C}">
      <dgm:prSet phldrT="[Text]"/>
      <dgm:spPr/>
      <dgm:t>
        <a:bodyPr/>
        <a:lstStyle/>
        <a:p>
          <a:pPr rtl="0"/>
          <a:r>
            <a:rPr lang="en-US" dirty="0"/>
            <a:t>Windows</a:t>
          </a:r>
          <a:r>
            <a:rPr lang="en-US" baseline="0" dirty="0"/>
            <a:t> / </a:t>
          </a:r>
          <a:r>
            <a:rPr lang="en-US" baseline="0" dirty="0" err="1"/>
            <a:t>macos</a:t>
          </a:r>
          <a:r>
            <a:rPr lang="en-US" baseline="0" dirty="0"/>
            <a:t> / </a:t>
          </a:r>
          <a:r>
            <a:rPr lang="en-US" baseline="0" dirty="0" err="1"/>
            <a:t>linux</a:t>
          </a:r>
          <a:endParaRPr lang="en-US" dirty="0"/>
        </a:p>
      </dgm:t>
    </dgm:pt>
    <dgm:pt modelId="{2B545F09-FE5E-EA46-815F-C8C0EC6977C1}" type="parTrans" cxnId="{AC4C5384-EA23-8240-A4A9-6786B46EBC92}">
      <dgm:prSet/>
      <dgm:spPr/>
      <dgm:t>
        <a:bodyPr/>
        <a:lstStyle/>
        <a:p>
          <a:endParaRPr lang="en-US"/>
        </a:p>
      </dgm:t>
    </dgm:pt>
    <dgm:pt modelId="{76165BF5-B4D2-194A-9D75-F6AE9CE5CB27}" type="sibTrans" cxnId="{AC4C5384-EA23-8240-A4A9-6786B46EBC92}">
      <dgm:prSet/>
      <dgm:spPr/>
      <dgm:t>
        <a:bodyPr/>
        <a:lstStyle/>
        <a:p>
          <a:endParaRPr lang="en-US"/>
        </a:p>
      </dgm:t>
    </dgm:pt>
    <dgm:pt modelId="{B2C28D22-F480-6941-B0A1-BB56D980EEB4}" type="pres">
      <dgm:prSet presAssocID="{94EE7E30-1DF6-7F45-9D16-DF34DF4C5E02}" presName="Name0" presStyleCnt="0">
        <dgm:presLayoutVars>
          <dgm:chMax val="7"/>
          <dgm:chPref val="7"/>
          <dgm:dir/>
        </dgm:presLayoutVars>
      </dgm:prSet>
      <dgm:spPr/>
    </dgm:pt>
    <dgm:pt modelId="{B373B7A8-203A-5547-A802-73969555776A}" type="pres">
      <dgm:prSet presAssocID="{94EE7E30-1DF6-7F45-9D16-DF34DF4C5E02}" presName="Name1" presStyleCnt="0"/>
      <dgm:spPr/>
    </dgm:pt>
    <dgm:pt modelId="{A27D8608-FE22-6B4F-9EB0-04D10BDA14F6}" type="pres">
      <dgm:prSet presAssocID="{94EE7E30-1DF6-7F45-9D16-DF34DF4C5E02}" presName="cycle" presStyleCnt="0"/>
      <dgm:spPr/>
    </dgm:pt>
    <dgm:pt modelId="{ECF65742-0CF7-4C43-B6F5-E204B6CCB166}" type="pres">
      <dgm:prSet presAssocID="{94EE7E30-1DF6-7F45-9D16-DF34DF4C5E02}" presName="srcNode" presStyleLbl="node1" presStyleIdx="0" presStyleCnt="6"/>
      <dgm:spPr/>
    </dgm:pt>
    <dgm:pt modelId="{135F0498-35B3-2747-B698-FA389C272165}" type="pres">
      <dgm:prSet presAssocID="{94EE7E30-1DF6-7F45-9D16-DF34DF4C5E02}" presName="conn" presStyleLbl="parChTrans1D2" presStyleIdx="0" presStyleCnt="1"/>
      <dgm:spPr/>
    </dgm:pt>
    <dgm:pt modelId="{84DDC0A9-424C-224A-AA8B-4A8F0756B857}" type="pres">
      <dgm:prSet presAssocID="{94EE7E30-1DF6-7F45-9D16-DF34DF4C5E02}" presName="extraNode" presStyleLbl="node1" presStyleIdx="0" presStyleCnt="6"/>
      <dgm:spPr/>
    </dgm:pt>
    <dgm:pt modelId="{0F590139-8D54-A446-82F5-AC96A50902C5}" type="pres">
      <dgm:prSet presAssocID="{94EE7E30-1DF6-7F45-9D16-DF34DF4C5E02}" presName="dstNode" presStyleLbl="node1" presStyleIdx="0" presStyleCnt="6"/>
      <dgm:spPr/>
    </dgm:pt>
    <dgm:pt modelId="{67ECF8F3-45B8-5C49-B7E8-5A7AD03456AA}" type="pres">
      <dgm:prSet presAssocID="{D374FCF8-3221-084C-8E4A-5C157EB9D1A1}" presName="text_1" presStyleLbl="node1" presStyleIdx="0" presStyleCnt="6">
        <dgm:presLayoutVars>
          <dgm:bulletEnabled val="1"/>
        </dgm:presLayoutVars>
      </dgm:prSet>
      <dgm:spPr/>
    </dgm:pt>
    <dgm:pt modelId="{9712010A-4AD8-6A42-BB34-13500B4F7FC0}" type="pres">
      <dgm:prSet presAssocID="{D374FCF8-3221-084C-8E4A-5C157EB9D1A1}" presName="accent_1" presStyleCnt="0"/>
      <dgm:spPr/>
    </dgm:pt>
    <dgm:pt modelId="{56BE5373-E8D1-7146-B578-326ED57E5B6E}" type="pres">
      <dgm:prSet presAssocID="{D374FCF8-3221-084C-8E4A-5C157EB9D1A1}" presName="accentRepeatNode" presStyleLbl="solidFgAcc1" presStyleIdx="0" presStyleCnt="6"/>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9A49F23-8A1A-544D-8335-E47EB7B11166}" type="pres">
      <dgm:prSet presAssocID="{99D5BCFF-50C6-3E48-B474-55A4F6B1650B}" presName="text_2" presStyleLbl="node1" presStyleIdx="1" presStyleCnt="6">
        <dgm:presLayoutVars>
          <dgm:bulletEnabled val="1"/>
        </dgm:presLayoutVars>
      </dgm:prSet>
      <dgm:spPr/>
    </dgm:pt>
    <dgm:pt modelId="{BA8393C1-4A9E-1543-8E7F-027F4208BBCC}" type="pres">
      <dgm:prSet presAssocID="{99D5BCFF-50C6-3E48-B474-55A4F6B1650B}" presName="accent_2" presStyleCnt="0"/>
      <dgm:spPr/>
    </dgm:pt>
    <dgm:pt modelId="{8806442E-CCC2-FF4B-A406-4F5C97DF5AB6}" type="pres">
      <dgm:prSet presAssocID="{99D5BCFF-50C6-3E48-B474-55A4F6B1650B}" presName="accentRepeatNode" presStyleLbl="solidFgAcc1" presStyleIdx="1" presStyleCnt="6"/>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C46A0A22-7072-FA4E-9B95-B72370991BC2}" type="pres">
      <dgm:prSet presAssocID="{D91EC018-ADB5-BE46-97A0-3140D9F9701E}" presName="text_3" presStyleLbl="node1" presStyleIdx="2" presStyleCnt="6">
        <dgm:presLayoutVars>
          <dgm:bulletEnabled val="1"/>
        </dgm:presLayoutVars>
      </dgm:prSet>
      <dgm:spPr/>
    </dgm:pt>
    <dgm:pt modelId="{DDDCEF81-E158-214C-8B6F-E4A8C735BB21}" type="pres">
      <dgm:prSet presAssocID="{D91EC018-ADB5-BE46-97A0-3140D9F9701E}" presName="accent_3" presStyleCnt="0"/>
      <dgm:spPr/>
    </dgm:pt>
    <dgm:pt modelId="{89F9A8FC-60C8-E34D-BFEE-965B39E46172}" type="pres">
      <dgm:prSet presAssocID="{D91EC018-ADB5-BE46-97A0-3140D9F9701E}" presName="accentRepeatNode" presStyleLbl="solidFgAcc1" presStyleIdx="2" presStyleCnt="6"/>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pt>
    <dgm:pt modelId="{53B106B3-DBCA-0247-B8F9-EEA91D4DC2B6}" type="pres">
      <dgm:prSet presAssocID="{1EFADA5C-70A0-8643-AF5C-D3D42ACE2977}" presName="text_4" presStyleLbl="node1" presStyleIdx="3" presStyleCnt="6">
        <dgm:presLayoutVars>
          <dgm:bulletEnabled val="1"/>
        </dgm:presLayoutVars>
      </dgm:prSet>
      <dgm:spPr/>
    </dgm:pt>
    <dgm:pt modelId="{021475FE-A5B9-BB46-913C-BCF7DEEB4CE5}" type="pres">
      <dgm:prSet presAssocID="{1EFADA5C-70A0-8643-AF5C-D3D42ACE2977}" presName="accent_4" presStyleCnt="0"/>
      <dgm:spPr/>
    </dgm:pt>
    <dgm:pt modelId="{7F9CCFDE-E861-0748-BB1A-EE3A101472F8}" type="pres">
      <dgm:prSet presAssocID="{1EFADA5C-70A0-8643-AF5C-D3D42ACE2977}" presName="accentRepeatNode" presStyleLbl="solidFgAcc1" presStyleIdx="3" presStyleCnt="6"/>
      <dgm:spPr>
        <a:blipFill rotWithShape="0">
          <a:blip xmlns:r="http://schemas.openxmlformats.org/officeDocument/2006/relationships" r:embed="rId4">
            <a:extLst>
              <a:ext uri="{28A0092B-C50C-407E-A947-70E740481C1C}">
                <a14:useLocalDpi xmlns:a14="http://schemas.microsoft.com/office/drawing/2010/main" val="0"/>
              </a:ext>
            </a:extLst>
          </a:blip>
          <a:srcRect/>
          <a:stretch>
            <a:fillRect l="-102000" r="-102000"/>
          </a:stretch>
        </a:blipFill>
      </dgm:spPr>
    </dgm:pt>
    <dgm:pt modelId="{4E1B5453-0D2A-9C41-97CE-E2A9B8FF6518}" type="pres">
      <dgm:prSet presAssocID="{336EEE59-BF4F-4344-BBF1-325BC74B9A79}" presName="text_5" presStyleLbl="node1" presStyleIdx="4" presStyleCnt="6">
        <dgm:presLayoutVars>
          <dgm:bulletEnabled val="1"/>
        </dgm:presLayoutVars>
      </dgm:prSet>
      <dgm:spPr/>
    </dgm:pt>
    <dgm:pt modelId="{7F1E43B6-1D1B-374F-B51F-DCDD8C535A2C}" type="pres">
      <dgm:prSet presAssocID="{336EEE59-BF4F-4344-BBF1-325BC74B9A79}" presName="accent_5" presStyleCnt="0"/>
      <dgm:spPr/>
    </dgm:pt>
    <dgm:pt modelId="{B9275BBA-F0DB-664A-9B44-E0A72E59894C}" type="pres">
      <dgm:prSet presAssocID="{336EEE59-BF4F-4344-BBF1-325BC74B9A79}" presName="accentRepeatNode" presStyleLbl="solidFgAcc1" presStyleIdx="4" presStyleCnt="6"/>
      <dgm:spPr>
        <a:blipFill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EB00B106-7EAA-1E45-85B0-6F5EFE5FC7D8}" type="pres">
      <dgm:prSet presAssocID="{E674C6AB-0786-9947-AD85-97321B279F9C}" presName="text_6" presStyleLbl="node1" presStyleIdx="5" presStyleCnt="6">
        <dgm:presLayoutVars>
          <dgm:bulletEnabled val="1"/>
        </dgm:presLayoutVars>
      </dgm:prSet>
      <dgm:spPr/>
    </dgm:pt>
    <dgm:pt modelId="{37B18DB1-46D0-2D4F-BE62-3B0405C857B3}" type="pres">
      <dgm:prSet presAssocID="{E674C6AB-0786-9947-AD85-97321B279F9C}" presName="accent_6" presStyleCnt="0"/>
      <dgm:spPr/>
    </dgm:pt>
    <dgm:pt modelId="{D27CA55A-3FE1-D54B-86E4-F4D6C0A046F3}" type="pres">
      <dgm:prSet presAssocID="{E674C6AB-0786-9947-AD85-97321B279F9C}" presName="accentRepeatNode" presStyleLbl="solidFgAcc1" presStyleIdx="5" presStyleCnt="6"/>
      <dgm:spPr>
        <a:blipFill rotWithShape="0">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dgm:spPr>
    </dgm:pt>
  </dgm:ptLst>
  <dgm:cxnLst>
    <dgm:cxn modelId="{14116B03-5723-D34A-AF8F-684AD4AA0127}" type="presOf" srcId="{D91EC018-ADB5-BE46-97A0-3140D9F9701E}" destId="{C46A0A22-7072-FA4E-9B95-B72370991BC2}" srcOrd="0" destOrd="0" presId="urn:microsoft.com/office/officeart/2008/layout/VerticalCurvedList"/>
    <dgm:cxn modelId="{63A8660C-8367-F740-A649-5FD3AC4CEDE2}" srcId="{94EE7E30-1DF6-7F45-9D16-DF34DF4C5E02}" destId="{D374FCF8-3221-084C-8E4A-5C157EB9D1A1}" srcOrd="0" destOrd="0" parTransId="{4BBD53F5-8452-514A-87C0-1DC8C73B8493}" sibTransId="{3B29AC36-1A44-144E-B7AD-1756FC86F9E4}"/>
    <dgm:cxn modelId="{3CC6C236-0890-624A-96A3-59EB320E3D51}" type="presOf" srcId="{E674C6AB-0786-9947-AD85-97321B279F9C}" destId="{EB00B106-7EAA-1E45-85B0-6F5EFE5FC7D8}" srcOrd="0" destOrd="0" presId="urn:microsoft.com/office/officeart/2008/layout/VerticalCurvedList"/>
    <dgm:cxn modelId="{58B4DD5C-6FE2-0049-ABB8-4E86AEAC10B0}" type="presOf" srcId="{99D5BCFF-50C6-3E48-B474-55A4F6B1650B}" destId="{09A49F23-8A1A-544D-8335-E47EB7B11166}" srcOrd="0" destOrd="0" presId="urn:microsoft.com/office/officeart/2008/layout/VerticalCurvedList"/>
    <dgm:cxn modelId="{46922F63-0CB1-154A-BB59-0C6B873D3973}" srcId="{94EE7E30-1DF6-7F45-9D16-DF34DF4C5E02}" destId="{99D5BCFF-50C6-3E48-B474-55A4F6B1650B}" srcOrd="1" destOrd="0" parTransId="{3E1098DB-6C8F-EF49-83A6-C89E4689B3A4}" sibTransId="{980F6940-660D-844F-ADEF-71327A6C791B}"/>
    <dgm:cxn modelId="{BE8C4673-613C-0640-86B9-281C2BC178DD}" type="presOf" srcId="{3B29AC36-1A44-144E-B7AD-1756FC86F9E4}" destId="{135F0498-35B3-2747-B698-FA389C272165}" srcOrd="0" destOrd="0" presId="urn:microsoft.com/office/officeart/2008/layout/VerticalCurvedList"/>
    <dgm:cxn modelId="{4153E782-D09B-1544-A16E-11FEFFBB7009}" srcId="{94EE7E30-1DF6-7F45-9D16-DF34DF4C5E02}" destId="{D91EC018-ADB5-BE46-97A0-3140D9F9701E}" srcOrd="2" destOrd="0" parTransId="{04E90D18-DC7A-F54F-8529-8906DCECEF8B}" sibTransId="{3305505A-773F-BB41-9DFB-54D90AA73782}"/>
    <dgm:cxn modelId="{AC4C5384-EA23-8240-A4A9-6786B46EBC92}" srcId="{94EE7E30-1DF6-7F45-9D16-DF34DF4C5E02}" destId="{E674C6AB-0786-9947-AD85-97321B279F9C}" srcOrd="5" destOrd="0" parTransId="{2B545F09-FE5E-EA46-815F-C8C0EC6977C1}" sibTransId="{76165BF5-B4D2-194A-9D75-F6AE9CE5CB27}"/>
    <dgm:cxn modelId="{B494DC95-C725-D447-BCBA-42319D4C501D}" srcId="{94EE7E30-1DF6-7F45-9D16-DF34DF4C5E02}" destId="{1EFADA5C-70A0-8643-AF5C-D3D42ACE2977}" srcOrd="3" destOrd="0" parTransId="{00B82938-0FC0-764C-8BA9-FFFA643CF2F2}" sibTransId="{84549AA2-EC57-B648-9E9C-106711FEBCE1}"/>
    <dgm:cxn modelId="{6C4548AC-C622-1F47-854B-C2AF32D6777B}" srcId="{94EE7E30-1DF6-7F45-9D16-DF34DF4C5E02}" destId="{336EEE59-BF4F-4344-BBF1-325BC74B9A79}" srcOrd="4" destOrd="0" parTransId="{FCFE54D9-26E0-8A40-9F5D-271CD0CC1D87}" sibTransId="{16E6A53A-F7AF-F346-91B1-FC01A9A11542}"/>
    <dgm:cxn modelId="{DC6F81AE-CA8A-0340-BAA7-A99A935A287C}" type="presOf" srcId="{336EEE59-BF4F-4344-BBF1-325BC74B9A79}" destId="{4E1B5453-0D2A-9C41-97CE-E2A9B8FF6518}" srcOrd="0" destOrd="0" presId="urn:microsoft.com/office/officeart/2008/layout/VerticalCurvedList"/>
    <dgm:cxn modelId="{820EA5BA-CEE2-2E4A-B910-C27637CBD8E7}" type="presOf" srcId="{1EFADA5C-70A0-8643-AF5C-D3D42ACE2977}" destId="{53B106B3-DBCA-0247-B8F9-EEA91D4DC2B6}" srcOrd="0" destOrd="0" presId="urn:microsoft.com/office/officeart/2008/layout/VerticalCurvedList"/>
    <dgm:cxn modelId="{F2F21CC3-CEFB-5F49-B417-6AB3443FAFFC}" type="presOf" srcId="{D374FCF8-3221-084C-8E4A-5C157EB9D1A1}" destId="{67ECF8F3-45B8-5C49-B7E8-5A7AD03456AA}" srcOrd="0" destOrd="0" presId="urn:microsoft.com/office/officeart/2008/layout/VerticalCurvedList"/>
    <dgm:cxn modelId="{D90328E4-CD40-4744-9E48-6D71E71002DF}" type="presOf" srcId="{94EE7E30-1DF6-7F45-9D16-DF34DF4C5E02}" destId="{B2C28D22-F480-6941-B0A1-BB56D980EEB4}" srcOrd="0" destOrd="0" presId="urn:microsoft.com/office/officeart/2008/layout/VerticalCurvedList"/>
    <dgm:cxn modelId="{2E334489-B0EF-9C49-B8B6-5A50B7DAD2C0}" type="presParOf" srcId="{B2C28D22-F480-6941-B0A1-BB56D980EEB4}" destId="{B373B7A8-203A-5547-A802-73969555776A}" srcOrd="0" destOrd="0" presId="urn:microsoft.com/office/officeart/2008/layout/VerticalCurvedList"/>
    <dgm:cxn modelId="{DAE71D74-5A2A-2F44-8E16-D4ECFFB396BB}" type="presParOf" srcId="{B373B7A8-203A-5547-A802-73969555776A}" destId="{A27D8608-FE22-6B4F-9EB0-04D10BDA14F6}" srcOrd="0" destOrd="0" presId="urn:microsoft.com/office/officeart/2008/layout/VerticalCurvedList"/>
    <dgm:cxn modelId="{FC2D981E-7430-9640-81FE-982C1EF1CE94}" type="presParOf" srcId="{A27D8608-FE22-6B4F-9EB0-04D10BDA14F6}" destId="{ECF65742-0CF7-4C43-B6F5-E204B6CCB166}" srcOrd="0" destOrd="0" presId="urn:microsoft.com/office/officeart/2008/layout/VerticalCurvedList"/>
    <dgm:cxn modelId="{783C9EE9-BD7C-2742-92E8-90FE524EACC3}" type="presParOf" srcId="{A27D8608-FE22-6B4F-9EB0-04D10BDA14F6}" destId="{135F0498-35B3-2747-B698-FA389C272165}" srcOrd="1" destOrd="0" presId="urn:microsoft.com/office/officeart/2008/layout/VerticalCurvedList"/>
    <dgm:cxn modelId="{D2638177-BA19-A041-8DCB-E9F39EDFC087}" type="presParOf" srcId="{A27D8608-FE22-6B4F-9EB0-04D10BDA14F6}" destId="{84DDC0A9-424C-224A-AA8B-4A8F0756B857}" srcOrd="2" destOrd="0" presId="urn:microsoft.com/office/officeart/2008/layout/VerticalCurvedList"/>
    <dgm:cxn modelId="{F9DA08CB-2726-3342-A3B6-9B1C4B5703EE}" type="presParOf" srcId="{A27D8608-FE22-6B4F-9EB0-04D10BDA14F6}" destId="{0F590139-8D54-A446-82F5-AC96A50902C5}" srcOrd="3" destOrd="0" presId="urn:microsoft.com/office/officeart/2008/layout/VerticalCurvedList"/>
    <dgm:cxn modelId="{F0C14460-3AF7-864C-80F5-93AFF7C39BC7}" type="presParOf" srcId="{B373B7A8-203A-5547-A802-73969555776A}" destId="{67ECF8F3-45B8-5C49-B7E8-5A7AD03456AA}" srcOrd="1" destOrd="0" presId="urn:microsoft.com/office/officeart/2008/layout/VerticalCurvedList"/>
    <dgm:cxn modelId="{2E5E5679-B307-0548-B727-218ED12CD396}" type="presParOf" srcId="{B373B7A8-203A-5547-A802-73969555776A}" destId="{9712010A-4AD8-6A42-BB34-13500B4F7FC0}" srcOrd="2" destOrd="0" presId="urn:microsoft.com/office/officeart/2008/layout/VerticalCurvedList"/>
    <dgm:cxn modelId="{0F89BA2A-5EA8-B74A-B21E-30D40AE1DDF2}" type="presParOf" srcId="{9712010A-4AD8-6A42-BB34-13500B4F7FC0}" destId="{56BE5373-E8D1-7146-B578-326ED57E5B6E}" srcOrd="0" destOrd="0" presId="urn:microsoft.com/office/officeart/2008/layout/VerticalCurvedList"/>
    <dgm:cxn modelId="{87635440-0231-A947-A2F5-85FC5C41BCE8}" type="presParOf" srcId="{B373B7A8-203A-5547-A802-73969555776A}" destId="{09A49F23-8A1A-544D-8335-E47EB7B11166}" srcOrd="3" destOrd="0" presId="urn:microsoft.com/office/officeart/2008/layout/VerticalCurvedList"/>
    <dgm:cxn modelId="{C4403B56-E8F0-524B-B67A-013EE33C3278}" type="presParOf" srcId="{B373B7A8-203A-5547-A802-73969555776A}" destId="{BA8393C1-4A9E-1543-8E7F-027F4208BBCC}" srcOrd="4" destOrd="0" presId="urn:microsoft.com/office/officeart/2008/layout/VerticalCurvedList"/>
    <dgm:cxn modelId="{B3A518A5-A1EE-5E48-A4D4-C8B8A2FF9777}" type="presParOf" srcId="{BA8393C1-4A9E-1543-8E7F-027F4208BBCC}" destId="{8806442E-CCC2-FF4B-A406-4F5C97DF5AB6}" srcOrd="0" destOrd="0" presId="urn:microsoft.com/office/officeart/2008/layout/VerticalCurvedList"/>
    <dgm:cxn modelId="{65C234D4-FC8A-8747-8336-462B23189B88}" type="presParOf" srcId="{B373B7A8-203A-5547-A802-73969555776A}" destId="{C46A0A22-7072-FA4E-9B95-B72370991BC2}" srcOrd="5" destOrd="0" presId="urn:microsoft.com/office/officeart/2008/layout/VerticalCurvedList"/>
    <dgm:cxn modelId="{B65C2D79-8AEC-8248-94C6-875B325B4B75}" type="presParOf" srcId="{B373B7A8-203A-5547-A802-73969555776A}" destId="{DDDCEF81-E158-214C-8B6F-E4A8C735BB21}" srcOrd="6" destOrd="0" presId="urn:microsoft.com/office/officeart/2008/layout/VerticalCurvedList"/>
    <dgm:cxn modelId="{B8069981-381C-FF4E-8396-86A447F61940}" type="presParOf" srcId="{DDDCEF81-E158-214C-8B6F-E4A8C735BB21}" destId="{89F9A8FC-60C8-E34D-BFEE-965B39E46172}" srcOrd="0" destOrd="0" presId="urn:microsoft.com/office/officeart/2008/layout/VerticalCurvedList"/>
    <dgm:cxn modelId="{2B498D3D-BB29-7E4F-8FAA-EBC7FFBEB27E}" type="presParOf" srcId="{B373B7A8-203A-5547-A802-73969555776A}" destId="{53B106B3-DBCA-0247-B8F9-EEA91D4DC2B6}" srcOrd="7" destOrd="0" presId="urn:microsoft.com/office/officeart/2008/layout/VerticalCurvedList"/>
    <dgm:cxn modelId="{57B23623-324C-3D46-B9F1-A2CEA8D53EB7}" type="presParOf" srcId="{B373B7A8-203A-5547-A802-73969555776A}" destId="{021475FE-A5B9-BB46-913C-BCF7DEEB4CE5}" srcOrd="8" destOrd="0" presId="urn:microsoft.com/office/officeart/2008/layout/VerticalCurvedList"/>
    <dgm:cxn modelId="{C8C1F2B3-5ED8-C447-8733-CA93497B5690}" type="presParOf" srcId="{021475FE-A5B9-BB46-913C-BCF7DEEB4CE5}" destId="{7F9CCFDE-E861-0748-BB1A-EE3A101472F8}" srcOrd="0" destOrd="0" presId="urn:microsoft.com/office/officeart/2008/layout/VerticalCurvedList"/>
    <dgm:cxn modelId="{E842859D-60FD-5F48-8443-8D290776E93C}" type="presParOf" srcId="{B373B7A8-203A-5547-A802-73969555776A}" destId="{4E1B5453-0D2A-9C41-97CE-E2A9B8FF6518}" srcOrd="9" destOrd="0" presId="urn:microsoft.com/office/officeart/2008/layout/VerticalCurvedList"/>
    <dgm:cxn modelId="{22D225CB-0C89-1045-B942-E6525A3DEE3E}" type="presParOf" srcId="{B373B7A8-203A-5547-A802-73969555776A}" destId="{7F1E43B6-1D1B-374F-B51F-DCDD8C535A2C}" srcOrd="10" destOrd="0" presId="urn:microsoft.com/office/officeart/2008/layout/VerticalCurvedList"/>
    <dgm:cxn modelId="{9517E06C-E5CD-8244-B6FC-AEF0AAF34F71}" type="presParOf" srcId="{7F1E43B6-1D1B-374F-B51F-DCDD8C535A2C}" destId="{B9275BBA-F0DB-664A-9B44-E0A72E59894C}" srcOrd="0" destOrd="0" presId="urn:microsoft.com/office/officeart/2008/layout/VerticalCurvedList"/>
    <dgm:cxn modelId="{D247F06A-F523-4E46-A75A-0F3E4C7FFF71}" type="presParOf" srcId="{B373B7A8-203A-5547-A802-73969555776A}" destId="{EB00B106-7EAA-1E45-85B0-6F5EFE5FC7D8}" srcOrd="11" destOrd="0" presId="urn:microsoft.com/office/officeart/2008/layout/VerticalCurvedList"/>
    <dgm:cxn modelId="{1588FAF5-63FB-3E47-A3B9-CC22D5054F68}" type="presParOf" srcId="{B373B7A8-203A-5547-A802-73969555776A}" destId="{37B18DB1-46D0-2D4F-BE62-3B0405C857B3}" srcOrd="12" destOrd="0" presId="urn:microsoft.com/office/officeart/2008/layout/VerticalCurvedList"/>
    <dgm:cxn modelId="{2534A381-BF82-8642-A4EE-5FC0C6FAFE6E}" type="presParOf" srcId="{37B18DB1-46D0-2D4F-BE62-3B0405C857B3}" destId="{D27CA55A-3FE1-D54B-86E4-F4D6C0A046F3}"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E60F8-0900-483C-A79A-B379DCA515B6}">
      <dsp:nvSpPr>
        <dsp:cNvPr id="0" name=""/>
        <dsp:cNvSpPr/>
      </dsp:nvSpPr>
      <dsp:spPr>
        <a:xfrm rot="16200000">
          <a:off x="-1538666" y="1538724"/>
          <a:ext cx="4357524" cy="1280075"/>
        </a:xfrm>
        <a:prstGeom prst="flowChartManualOperation">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rtl="0">
            <a:lnSpc>
              <a:spcPct val="90000"/>
            </a:lnSpc>
            <a:spcBef>
              <a:spcPct val="0"/>
            </a:spcBef>
            <a:spcAft>
              <a:spcPct val="35000"/>
            </a:spcAft>
            <a:buNone/>
          </a:pPr>
          <a:endParaRPr lang="he-IL" sz="1600" kern="1200" dirty="0"/>
        </a:p>
      </dsp:txBody>
      <dsp:txXfrm rot="5400000">
        <a:off x="58" y="871505"/>
        <a:ext cx="1280075" cy="2614514"/>
      </dsp:txXfrm>
    </dsp:sp>
    <dsp:sp modelId="{CAAFDD21-A370-4C31-8AF3-EABF00D40FFA}">
      <dsp:nvSpPr>
        <dsp:cNvPr id="0" name=""/>
        <dsp:cNvSpPr/>
      </dsp:nvSpPr>
      <dsp:spPr>
        <a:xfrm rot="16200000">
          <a:off x="-161711" y="1538724"/>
          <a:ext cx="4357524" cy="1280075"/>
        </a:xfrm>
        <a:prstGeom prst="flowChartManualOperation">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rtl="0">
            <a:lnSpc>
              <a:spcPct val="90000"/>
            </a:lnSpc>
            <a:spcBef>
              <a:spcPct val="0"/>
            </a:spcBef>
            <a:spcAft>
              <a:spcPct val="35000"/>
            </a:spcAft>
            <a:buNone/>
          </a:pPr>
          <a:endParaRPr lang="he-IL" sz="1600" kern="1200" dirty="0"/>
        </a:p>
      </dsp:txBody>
      <dsp:txXfrm rot="5400000">
        <a:off x="1377013" y="871505"/>
        <a:ext cx="1280075" cy="2614514"/>
      </dsp:txXfrm>
    </dsp:sp>
    <dsp:sp modelId="{131B357F-2422-4D10-923A-E40688EF6892}">
      <dsp:nvSpPr>
        <dsp:cNvPr id="0" name=""/>
        <dsp:cNvSpPr/>
      </dsp:nvSpPr>
      <dsp:spPr>
        <a:xfrm rot="16200000">
          <a:off x="1535886" y="1217207"/>
          <a:ext cx="4357524" cy="1923109"/>
        </a:xfrm>
        <a:prstGeom prst="flowChartManualOperation">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rtl="0">
            <a:lnSpc>
              <a:spcPct val="90000"/>
            </a:lnSpc>
            <a:spcBef>
              <a:spcPct val="0"/>
            </a:spcBef>
            <a:spcAft>
              <a:spcPct val="35000"/>
            </a:spcAft>
            <a:buNone/>
          </a:pPr>
          <a:endParaRPr lang="he-IL" sz="1400" kern="1200" dirty="0"/>
        </a:p>
      </dsp:txBody>
      <dsp:txXfrm rot="5400000">
        <a:off x="2753093" y="871505"/>
        <a:ext cx="1923109" cy="2614514"/>
      </dsp:txXfrm>
    </dsp:sp>
    <dsp:sp modelId="{D375B7F3-3118-4D81-8C8E-BCB37494CD61}">
      <dsp:nvSpPr>
        <dsp:cNvPr id="0" name=""/>
        <dsp:cNvSpPr/>
      </dsp:nvSpPr>
      <dsp:spPr>
        <a:xfrm rot="16200000">
          <a:off x="3233484" y="1538724"/>
          <a:ext cx="4357524" cy="1280075"/>
        </a:xfrm>
        <a:prstGeom prst="flowChartManualOperation">
          <a:avLst/>
        </a:prstGeom>
        <a:blipFill rotWithShape="0">
          <a:blip xmlns:r="http://schemas.openxmlformats.org/officeDocument/2006/relationships" r:embed="rId4"/>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rtl="0">
            <a:lnSpc>
              <a:spcPct val="90000"/>
            </a:lnSpc>
            <a:spcBef>
              <a:spcPct val="0"/>
            </a:spcBef>
            <a:spcAft>
              <a:spcPct val="35000"/>
            </a:spcAft>
            <a:buNone/>
          </a:pPr>
          <a:endParaRPr lang="he-IL" sz="1400" kern="1200" dirty="0"/>
        </a:p>
      </dsp:txBody>
      <dsp:txXfrm rot="5400000">
        <a:off x="4772208" y="871505"/>
        <a:ext cx="1280075" cy="2614514"/>
      </dsp:txXfrm>
    </dsp:sp>
    <dsp:sp modelId="{AFB50626-B393-4F24-BE3B-BCEC9611D37D}">
      <dsp:nvSpPr>
        <dsp:cNvPr id="0" name=""/>
        <dsp:cNvSpPr/>
      </dsp:nvSpPr>
      <dsp:spPr>
        <a:xfrm rot="16200000">
          <a:off x="4609565" y="1538724"/>
          <a:ext cx="4357524" cy="1280075"/>
        </a:xfrm>
        <a:prstGeom prst="flowChartManualOperation">
          <a:avLst/>
        </a:prstGeom>
        <a:blipFill rotWithShape="0">
          <a:blip xmlns:r="http://schemas.openxmlformats.org/officeDocument/2006/relationships" r:embed="rId5"/>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rtl="0">
            <a:lnSpc>
              <a:spcPct val="90000"/>
            </a:lnSpc>
            <a:spcBef>
              <a:spcPct val="0"/>
            </a:spcBef>
            <a:spcAft>
              <a:spcPct val="35000"/>
            </a:spcAft>
            <a:buNone/>
          </a:pPr>
          <a:endParaRPr lang="he-IL" sz="1400" kern="1200" dirty="0"/>
        </a:p>
      </dsp:txBody>
      <dsp:txXfrm rot="5400000">
        <a:off x="6148289" y="871505"/>
        <a:ext cx="1280075" cy="2614514"/>
      </dsp:txXfrm>
    </dsp:sp>
    <dsp:sp modelId="{663C2D6D-B26F-46C1-B668-649C55617F9E}">
      <dsp:nvSpPr>
        <dsp:cNvPr id="0" name=""/>
        <dsp:cNvSpPr/>
      </dsp:nvSpPr>
      <dsp:spPr>
        <a:xfrm rot="16200000">
          <a:off x="5984153" y="1538724"/>
          <a:ext cx="4357524" cy="1280075"/>
        </a:xfrm>
        <a:prstGeom prst="flowChartManualOperation">
          <a:avLst/>
        </a:prstGeom>
        <a:blipFill rotWithShape="0">
          <a:blip xmlns:r="http://schemas.openxmlformats.org/officeDocument/2006/relationships" r:embed="rId6"/>
          <a:srcRect/>
          <a:stretch>
            <a:fillRect t="-9000" b="-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rtl="0">
            <a:lnSpc>
              <a:spcPct val="90000"/>
            </a:lnSpc>
            <a:spcBef>
              <a:spcPct val="0"/>
            </a:spcBef>
            <a:spcAft>
              <a:spcPct val="35000"/>
            </a:spcAft>
            <a:buNone/>
          </a:pPr>
          <a:endParaRPr lang="he-IL" sz="1400" kern="1200" dirty="0"/>
        </a:p>
      </dsp:txBody>
      <dsp:txXfrm rot="5400000">
        <a:off x="7522877" y="871505"/>
        <a:ext cx="1280075" cy="2614514"/>
      </dsp:txXfrm>
    </dsp:sp>
    <dsp:sp modelId="{EE87FB83-38DB-7E41-9D9D-7B4E794A631D}">
      <dsp:nvSpPr>
        <dsp:cNvPr id="0" name=""/>
        <dsp:cNvSpPr/>
      </dsp:nvSpPr>
      <dsp:spPr>
        <a:xfrm rot="16200000">
          <a:off x="7587409" y="1311549"/>
          <a:ext cx="4357524" cy="1734425"/>
        </a:xfrm>
        <a:prstGeom prst="flowChartManualOperation">
          <a:avLst/>
        </a:prstGeom>
        <a:blipFill rotWithShape="0">
          <a:blip xmlns:r="http://schemas.openxmlformats.org/officeDocument/2006/relationships" r:embed="rId7">
            <a:extLst>
              <a:ext uri="{28A0092B-C50C-407E-A947-70E740481C1C}">
                <a14:useLocalDpi xmlns:a14="http://schemas.microsoft.com/office/drawing/2010/main" val="0"/>
              </a:ext>
            </a:extLst>
          </a:blip>
          <a:srcRect/>
          <a:stretch>
            <a:fillRect l="-32000" r="-3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57150" bIns="0" numCol="1" spcCol="1270" anchor="ctr" anchorCtr="0">
          <a:noAutofit/>
        </a:bodyPr>
        <a:lstStyle/>
        <a:p>
          <a:pPr marL="0" lvl="0" indent="0" algn="ctr" defTabSz="400050" rtl="1">
            <a:lnSpc>
              <a:spcPct val="90000"/>
            </a:lnSpc>
            <a:spcBef>
              <a:spcPct val="0"/>
            </a:spcBef>
            <a:spcAft>
              <a:spcPct val="35000"/>
            </a:spcAft>
            <a:buNone/>
          </a:pPr>
          <a:endParaRPr lang="he-IL" sz="900" kern="1200" dirty="0"/>
        </a:p>
      </dsp:txBody>
      <dsp:txXfrm rot="5400000">
        <a:off x="8898958" y="871505"/>
        <a:ext cx="1734425" cy="2614514"/>
      </dsp:txXfrm>
    </dsp:sp>
    <dsp:sp modelId="{586DE746-385B-7A46-8079-FD3E6F2338F9}">
      <dsp:nvSpPr>
        <dsp:cNvPr id="0" name=""/>
        <dsp:cNvSpPr/>
      </dsp:nvSpPr>
      <dsp:spPr>
        <a:xfrm rot="16200000">
          <a:off x="9193091" y="1538724"/>
          <a:ext cx="4357524" cy="1280075"/>
        </a:xfrm>
        <a:prstGeom prst="flowChartManualOperation">
          <a:avLst/>
        </a:prstGeom>
        <a:blipFill rotWithShape="0">
          <a:blip xmlns:r="http://schemas.openxmlformats.org/officeDocument/2006/relationships" r:embed="rId8"/>
          <a:srcRect/>
          <a:stretch>
            <a:fillRect t="-6000" b="-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rtl="0">
            <a:lnSpc>
              <a:spcPct val="90000"/>
            </a:lnSpc>
            <a:spcBef>
              <a:spcPct val="0"/>
            </a:spcBef>
            <a:spcAft>
              <a:spcPct val="35000"/>
            </a:spcAft>
            <a:buNone/>
          </a:pPr>
          <a:endParaRPr lang="he-IL" sz="1600" kern="1200" dirty="0"/>
        </a:p>
      </dsp:txBody>
      <dsp:txXfrm rot="5400000">
        <a:off x="10731815" y="871505"/>
        <a:ext cx="1280075" cy="26145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CB085-280B-4540-B319-F14443FAFF11}">
      <dsp:nvSpPr>
        <dsp:cNvPr id="0" name=""/>
        <dsp:cNvSpPr/>
      </dsp:nvSpPr>
      <dsp:spPr>
        <a:xfrm>
          <a:off x="1679786" y="0"/>
          <a:ext cx="1950720" cy="1083733"/>
        </a:xfrm>
        <a:prstGeom prst="roundRect">
          <a:avLst>
            <a:gd name="adj" fmla="val 10000"/>
          </a:avLst>
        </a:prstGeom>
        <a:blipFill rotWithShape="0">
          <a:blip xmlns:r="http://schemas.openxmlformats.org/officeDocument/2006/relationships" r:embed="rId1" cstate="hqprint">
            <a:extLst>
              <a:ext uri="{28A0092B-C50C-407E-A947-70E740481C1C}">
                <a14:useLocalDpi xmlns:a14="http://schemas.microsoft.com/office/drawing/2010/main" val="0"/>
              </a:ext>
            </a:extLst>
          </a:blip>
          <a:srcRect/>
          <a:stretch>
            <a:fillRect l="-39000" r="-39000"/>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endParaRPr lang="en-US" sz="4700" kern="1200" dirty="0"/>
        </a:p>
      </dsp:txBody>
      <dsp:txXfrm>
        <a:off x="1711527" y="31741"/>
        <a:ext cx="1887238" cy="1020251"/>
      </dsp:txXfrm>
    </dsp:sp>
    <dsp:sp modelId="{367AAFFD-1AEC-7B4B-A01E-6693C805F30B}">
      <dsp:nvSpPr>
        <dsp:cNvPr id="0" name=""/>
        <dsp:cNvSpPr/>
      </dsp:nvSpPr>
      <dsp:spPr>
        <a:xfrm>
          <a:off x="4497493" y="0"/>
          <a:ext cx="1950720" cy="1083733"/>
        </a:xfrm>
        <a:prstGeom prst="roundRect">
          <a:avLst>
            <a:gd name="adj" fmla="val 10000"/>
          </a:avLst>
        </a:prstGeom>
        <a:blipFill rotWithShape="0">
          <a:blip xmlns:r="http://schemas.openxmlformats.org/officeDocument/2006/relationships"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l="-17000" r="-17000"/>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endParaRPr lang="en-US" sz="4700" kern="1200" dirty="0"/>
        </a:p>
      </dsp:txBody>
      <dsp:txXfrm>
        <a:off x="4529234" y="31741"/>
        <a:ext cx="1887238" cy="1020251"/>
      </dsp:txXfrm>
    </dsp:sp>
    <dsp:sp modelId="{C724B046-28EA-2C4B-9EC4-502EAB035153}">
      <dsp:nvSpPr>
        <dsp:cNvPr id="0" name=""/>
        <dsp:cNvSpPr/>
      </dsp:nvSpPr>
      <dsp:spPr>
        <a:xfrm>
          <a:off x="3657599" y="4605866"/>
          <a:ext cx="812800" cy="812800"/>
        </a:xfrm>
        <a:prstGeom prst="triangle">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D76C7D-1679-304D-8D12-75DF1D76898E}">
      <dsp:nvSpPr>
        <dsp:cNvPr id="0" name=""/>
        <dsp:cNvSpPr/>
      </dsp:nvSpPr>
      <dsp:spPr>
        <a:xfrm rot="240000">
          <a:off x="1624855" y="4257573"/>
          <a:ext cx="4878289" cy="341123"/>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C30D64-C080-7149-BA91-1088E174D8A6}">
      <dsp:nvSpPr>
        <dsp:cNvPr id="0" name=""/>
        <dsp:cNvSpPr/>
      </dsp:nvSpPr>
      <dsp:spPr>
        <a:xfrm rot="240000">
          <a:off x="4553844" y="3404681"/>
          <a:ext cx="1946391" cy="9068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Comfort interface </a:t>
          </a:r>
        </a:p>
      </dsp:txBody>
      <dsp:txXfrm>
        <a:off x="4598111" y="3448948"/>
        <a:ext cx="1857857" cy="818285"/>
      </dsp:txXfrm>
    </dsp:sp>
    <dsp:sp modelId="{1AD500FC-8C91-C64F-B261-A83BB735D8F4}">
      <dsp:nvSpPr>
        <dsp:cNvPr id="0" name=""/>
        <dsp:cNvSpPr/>
      </dsp:nvSpPr>
      <dsp:spPr>
        <a:xfrm rot="240000">
          <a:off x="4624286" y="2429321"/>
          <a:ext cx="1946391" cy="9068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Free to use. &amp; open source</a:t>
          </a:r>
        </a:p>
      </dsp:txBody>
      <dsp:txXfrm>
        <a:off x="4668553" y="2473588"/>
        <a:ext cx="1857857" cy="818285"/>
      </dsp:txXfrm>
    </dsp:sp>
    <dsp:sp modelId="{D30D63D1-6F98-6C49-BEDC-C63B00584196}">
      <dsp:nvSpPr>
        <dsp:cNvPr id="0" name=""/>
        <dsp:cNvSpPr/>
      </dsp:nvSpPr>
      <dsp:spPr>
        <a:xfrm rot="240000">
          <a:off x="4694729" y="1475635"/>
          <a:ext cx="1946391" cy="9068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C/C++ language.</a:t>
          </a:r>
        </a:p>
      </dsp:txBody>
      <dsp:txXfrm>
        <a:off x="4738996" y="1519902"/>
        <a:ext cx="1857857" cy="818285"/>
      </dsp:txXfrm>
    </dsp:sp>
    <dsp:sp modelId="{63CC4CDE-E857-4044-AD40-F080B9BF9D86}">
      <dsp:nvSpPr>
        <dsp:cNvPr id="0" name=""/>
        <dsp:cNvSpPr/>
      </dsp:nvSpPr>
      <dsp:spPr>
        <a:xfrm rot="240000">
          <a:off x="1763230" y="3209609"/>
          <a:ext cx="1946391" cy="9068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Versions management</a:t>
          </a:r>
        </a:p>
      </dsp:txBody>
      <dsp:txXfrm>
        <a:off x="1807497" y="3253876"/>
        <a:ext cx="1857857" cy="818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C902A-55D5-4E11-B97A-24B36960C4E7}">
      <dsp:nvSpPr>
        <dsp:cNvPr id="0" name=""/>
        <dsp:cNvSpPr/>
      </dsp:nvSpPr>
      <dsp:spPr>
        <a:xfrm>
          <a:off x="1956575" y="3334373"/>
          <a:ext cx="392808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A5D6A-2D63-4CF6-A41D-C1E83596BB1C}">
      <dsp:nvSpPr>
        <dsp:cNvPr id="0" name=""/>
        <dsp:cNvSpPr/>
      </dsp:nvSpPr>
      <dsp:spPr>
        <a:xfrm>
          <a:off x="1956575" y="1965021"/>
          <a:ext cx="336469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92CB85-7DFE-4F4E-9F8D-8497923F0EBE}">
      <dsp:nvSpPr>
        <dsp:cNvPr id="0" name=""/>
        <dsp:cNvSpPr/>
      </dsp:nvSpPr>
      <dsp:spPr>
        <a:xfrm>
          <a:off x="1956575" y="595670"/>
          <a:ext cx="392808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1CAC8-8B45-4A61-8D00-31137B7D9309}">
      <dsp:nvSpPr>
        <dsp:cNvPr id="0" name=""/>
        <dsp:cNvSpPr/>
      </dsp:nvSpPr>
      <dsp:spPr>
        <a:xfrm>
          <a:off x="46291" y="0"/>
          <a:ext cx="3912432" cy="39124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128336-C34C-44DF-AF12-2863FDE86614}">
      <dsp:nvSpPr>
        <dsp:cNvPr id="0" name=""/>
        <dsp:cNvSpPr/>
      </dsp:nvSpPr>
      <dsp:spPr>
        <a:xfrm>
          <a:off x="695032" y="1126643"/>
          <a:ext cx="2503956" cy="129110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r>
            <a:rPr lang="en-US" sz="6500" kern="1200" dirty="0">
              <a:solidFill>
                <a:schemeClr val="bg1">
                  <a:lumMod val="95000"/>
                </a:schemeClr>
              </a:solidFill>
            </a:rPr>
            <a:t>Mesh </a:t>
          </a:r>
        </a:p>
      </dsp:txBody>
      <dsp:txXfrm>
        <a:off x="695032" y="1126643"/>
        <a:ext cx="2503956" cy="1291102"/>
      </dsp:txXfrm>
    </dsp:sp>
    <dsp:sp modelId="{CE15F121-084E-41EF-B39C-2F9D9A87577D}">
      <dsp:nvSpPr>
        <dsp:cNvPr id="0" name=""/>
        <dsp:cNvSpPr/>
      </dsp:nvSpPr>
      <dsp:spPr>
        <a:xfrm>
          <a:off x="5297792" y="8805"/>
          <a:ext cx="1173729" cy="1173729"/>
        </a:xfrm>
        <a:prstGeom prst="ellipse">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l="-39000" r="-3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5A8C29-E5A5-44BB-85D0-D3170D65EFC4}">
      <dsp:nvSpPr>
        <dsp:cNvPr id="0" name=""/>
        <dsp:cNvSpPr/>
      </dsp:nvSpPr>
      <dsp:spPr>
        <a:xfrm>
          <a:off x="6471521" y="-8805"/>
          <a:ext cx="2428496" cy="1208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esp32 cam</a:t>
          </a:r>
        </a:p>
      </dsp:txBody>
      <dsp:txXfrm>
        <a:off x="6471521" y="-8805"/>
        <a:ext cx="2428496" cy="1208953"/>
      </dsp:txXfrm>
    </dsp:sp>
    <dsp:sp modelId="{4372B361-81FB-4AA7-A24C-D83EBB127502}">
      <dsp:nvSpPr>
        <dsp:cNvPr id="0" name=""/>
        <dsp:cNvSpPr/>
      </dsp:nvSpPr>
      <dsp:spPr>
        <a:xfrm>
          <a:off x="4734402" y="1378157"/>
          <a:ext cx="1173729" cy="1173729"/>
        </a:xfrm>
        <a:prstGeom prst="ellipse">
          <a:avLst/>
        </a:prstGeom>
        <a:blipFill>
          <a:blip xmlns:r="http://schemas.openxmlformats.org/officeDocument/2006/relationships" r:embed="rId3" cstate="hqprint">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24D53D-B65A-4756-AB9C-A1D36EB20FDA}">
      <dsp:nvSpPr>
        <dsp:cNvPr id="0" name=""/>
        <dsp:cNvSpPr/>
      </dsp:nvSpPr>
      <dsp:spPr>
        <a:xfrm>
          <a:off x="5908131" y="1378157"/>
          <a:ext cx="2992912" cy="117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painlessMesh</a:t>
          </a:r>
          <a:r>
            <a:rPr lang="en-US" sz="2400" kern="1200" dirty="0"/>
            <a:t> Library</a:t>
          </a:r>
        </a:p>
      </dsp:txBody>
      <dsp:txXfrm>
        <a:off x="5908131" y="1378157"/>
        <a:ext cx="2992912" cy="1173729"/>
      </dsp:txXfrm>
    </dsp:sp>
    <dsp:sp modelId="{6BAE99EE-344F-421D-B0FE-B2995F580F00}">
      <dsp:nvSpPr>
        <dsp:cNvPr id="0" name=""/>
        <dsp:cNvSpPr/>
      </dsp:nvSpPr>
      <dsp:spPr>
        <a:xfrm>
          <a:off x="5297792" y="2747508"/>
          <a:ext cx="1173729" cy="1173729"/>
        </a:xfrm>
        <a:prstGeom prst="ellipse">
          <a:avLst/>
        </a:prstGeom>
        <a:blipFill>
          <a:blip xmlns:r="http://schemas.openxmlformats.org/officeDocument/2006/relationships" r:embed="rId4" cstate="hqprint">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35C7E-5D6C-413A-B58E-63B05BB92BD5}">
      <dsp:nvSpPr>
        <dsp:cNvPr id="0" name=""/>
        <dsp:cNvSpPr/>
      </dsp:nvSpPr>
      <dsp:spPr>
        <a:xfrm>
          <a:off x="6471521" y="2747508"/>
          <a:ext cx="2429314" cy="117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Json</a:t>
          </a:r>
          <a:r>
            <a:rPr lang="en-US" sz="2400" kern="1200" dirty="0"/>
            <a:t> </a:t>
          </a:r>
          <a:r>
            <a:rPr lang="en-US" sz="2400" kern="1200" dirty="0" err="1"/>
            <a:t>foramt</a:t>
          </a:r>
          <a:endParaRPr lang="en-US" sz="2400" kern="1200" dirty="0"/>
        </a:p>
      </dsp:txBody>
      <dsp:txXfrm>
        <a:off x="6471521" y="2747508"/>
        <a:ext cx="2429314" cy="1173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CD3B7-F55D-45DA-BE90-41397A321E61}">
      <dsp:nvSpPr>
        <dsp:cNvPr id="0" name=""/>
        <dsp:cNvSpPr/>
      </dsp:nvSpPr>
      <dsp:spPr>
        <a:xfrm>
          <a:off x="3755" y="1859225"/>
          <a:ext cx="4096653" cy="34710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95B0EF-2708-409C-93E5-43C36B94D67A}">
      <dsp:nvSpPr>
        <dsp:cNvPr id="0" name=""/>
        <dsp:cNvSpPr/>
      </dsp:nvSpPr>
      <dsp:spPr>
        <a:xfrm>
          <a:off x="3554884" y="2344960"/>
          <a:ext cx="1942573" cy="20218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Ad hoc net.</a:t>
          </a:r>
          <a:endParaRPr lang="he-IL" sz="1400" kern="1200" dirty="0"/>
        </a:p>
        <a:p>
          <a:pPr marL="114300" lvl="1" indent="-114300" algn="l" defTabSz="622300" rtl="0">
            <a:lnSpc>
              <a:spcPct val="90000"/>
            </a:lnSpc>
            <a:spcBef>
              <a:spcPct val="0"/>
            </a:spcBef>
            <a:spcAft>
              <a:spcPct val="15000"/>
            </a:spcAft>
            <a:buChar char="•"/>
          </a:pPr>
          <a:r>
            <a:rPr lang="en-US" sz="1400" kern="1200" dirty="0" err="1"/>
            <a:t>MeshBackbone</a:t>
          </a:r>
          <a:r>
            <a:rPr lang="en-US" sz="1400" kern="1200" dirty="0"/>
            <a:t>(MR)</a:t>
          </a:r>
          <a:endParaRPr lang="he-IL" sz="1400" kern="1200" dirty="0"/>
        </a:p>
        <a:p>
          <a:pPr marL="114300" lvl="1" indent="-114300" algn="l" defTabSz="622300" rtl="0">
            <a:lnSpc>
              <a:spcPct val="90000"/>
            </a:lnSpc>
            <a:spcBef>
              <a:spcPct val="0"/>
            </a:spcBef>
            <a:spcAft>
              <a:spcPct val="15000"/>
            </a:spcAft>
            <a:buChar char="•"/>
          </a:pPr>
          <a:r>
            <a:rPr lang="en-US" sz="1400" kern="1200" dirty="0" err="1"/>
            <a:t>MeshClients</a:t>
          </a:r>
          <a:endParaRPr lang="he-IL" sz="1400" kern="1200" dirty="0"/>
        </a:p>
        <a:p>
          <a:pPr marL="114300" lvl="1" indent="-114300" algn="r" defTabSz="622300" rtl="0">
            <a:lnSpc>
              <a:spcPct val="90000"/>
            </a:lnSpc>
            <a:spcBef>
              <a:spcPct val="0"/>
            </a:spcBef>
            <a:spcAft>
              <a:spcPct val="15000"/>
            </a:spcAft>
            <a:buChar char="•"/>
          </a:pPr>
          <a:endParaRPr lang="he-IL" sz="1400" kern="1200" dirty="0"/>
        </a:p>
      </dsp:txBody>
      <dsp:txXfrm>
        <a:off x="3611780" y="2401856"/>
        <a:ext cx="1828781" cy="1908043"/>
      </dsp:txXfrm>
    </dsp:sp>
    <dsp:sp modelId="{EDE825F3-20EC-4B39-9C22-551CFA03E8FB}">
      <dsp:nvSpPr>
        <dsp:cNvPr id="0" name=""/>
        <dsp:cNvSpPr/>
      </dsp:nvSpPr>
      <dsp:spPr>
        <a:xfrm>
          <a:off x="3755" y="1197367"/>
          <a:ext cx="4096653" cy="597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en-US" sz="2700" kern="1200" dirty="0"/>
            <a:t>WMN</a:t>
          </a:r>
          <a:endParaRPr lang="he-IL" sz="2700" kern="1200" dirty="0"/>
        </a:p>
      </dsp:txBody>
      <dsp:txXfrm>
        <a:off x="3755" y="1197367"/>
        <a:ext cx="4096653" cy="597704"/>
      </dsp:txXfrm>
    </dsp:sp>
    <dsp:sp modelId="{CD31E499-DF3E-445D-ACAE-59A3EF319393}">
      <dsp:nvSpPr>
        <dsp:cNvPr id="0" name=""/>
        <dsp:cNvSpPr/>
      </dsp:nvSpPr>
      <dsp:spPr>
        <a:xfrm>
          <a:off x="6246355" y="1859225"/>
          <a:ext cx="4096653" cy="34710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3DA79-8FE1-4718-B719-D982EA9913E1}">
      <dsp:nvSpPr>
        <dsp:cNvPr id="0" name=""/>
        <dsp:cNvSpPr/>
      </dsp:nvSpPr>
      <dsp:spPr>
        <a:xfrm>
          <a:off x="9797484" y="2344960"/>
          <a:ext cx="1942573" cy="20218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Mobile dynamic network</a:t>
          </a:r>
        </a:p>
        <a:p>
          <a:pPr marL="114300" lvl="1" indent="-114300" algn="l" defTabSz="622300" rtl="0">
            <a:lnSpc>
              <a:spcPct val="90000"/>
            </a:lnSpc>
            <a:spcBef>
              <a:spcPct val="0"/>
            </a:spcBef>
            <a:spcAft>
              <a:spcPct val="15000"/>
            </a:spcAft>
            <a:buChar char="•"/>
          </a:pPr>
          <a:r>
            <a:rPr lang="en-US" sz="1400" kern="1200" dirty="0" err="1"/>
            <a:t>Infrasstructureless</a:t>
          </a:r>
          <a:endParaRPr lang="en-US" sz="1400" kern="1200" dirty="0"/>
        </a:p>
        <a:p>
          <a:pPr marL="114300" lvl="1" indent="-114300" algn="l" defTabSz="622300" rtl="0">
            <a:lnSpc>
              <a:spcPct val="90000"/>
            </a:lnSpc>
            <a:spcBef>
              <a:spcPct val="0"/>
            </a:spcBef>
            <a:spcAft>
              <a:spcPct val="15000"/>
            </a:spcAft>
            <a:buChar char="•"/>
          </a:pPr>
          <a:r>
            <a:rPr lang="en-US" sz="1400" kern="1200" dirty="0"/>
            <a:t>Self organizing</a:t>
          </a:r>
        </a:p>
        <a:p>
          <a:pPr marL="114300" lvl="1" indent="-114300" algn="l" defTabSz="622300" rtl="0">
            <a:lnSpc>
              <a:spcPct val="90000"/>
            </a:lnSpc>
            <a:spcBef>
              <a:spcPct val="0"/>
            </a:spcBef>
            <a:spcAft>
              <a:spcPct val="15000"/>
            </a:spcAft>
            <a:buChar char="•"/>
          </a:pPr>
          <a:r>
            <a:rPr lang="en-US" sz="1400" kern="1200" dirty="0"/>
            <a:t>Self healing</a:t>
          </a:r>
        </a:p>
        <a:p>
          <a:pPr marL="114300" lvl="1" indent="-114300" algn="l" defTabSz="622300" rtl="0">
            <a:lnSpc>
              <a:spcPct val="90000"/>
            </a:lnSpc>
            <a:spcBef>
              <a:spcPct val="0"/>
            </a:spcBef>
            <a:spcAft>
              <a:spcPct val="15000"/>
            </a:spcAft>
            <a:buChar char="•"/>
          </a:pPr>
          <a:r>
            <a:rPr lang="en-US" sz="1400" kern="1200" dirty="0"/>
            <a:t>Self discovering</a:t>
          </a:r>
        </a:p>
      </dsp:txBody>
      <dsp:txXfrm>
        <a:off x="9854380" y="2401856"/>
        <a:ext cx="1828781" cy="1908043"/>
      </dsp:txXfrm>
    </dsp:sp>
    <dsp:sp modelId="{28DA83EF-425C-4A5A-A4ED-9E1F81E9CF78}">
      <dsp:nvSpPr>
        <dsp:cNvPr id="0" name=""/>
        <dsp:cNvSpPr/>
      </dsp:nvSpPr>
      <dsp:spPr>
        <a:xfrm>
          <a:off x="6246355" y="1197367"/>
          <a:ext cx="4096653" cy="597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en-US" sz="2700" kern="1200" dirty="0"/>
            <a:t>Mobile Ad hoc(MANET)</a:t>
          </a:r>
          <a:endParaRPr lang="he-IL" sz="2700" kern="1200" dirty="0"/>
        </a:p>
      </dsp:txBody>
      <dsp:txXfrm>
        <a:off x="6246355" y="1197367"/>
        <a:ext cx="4096653" cy="597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EA72B-BD65-4123-AEE5-A609A1DA81D8}">
      <dsp:nvSpPr>
        <dsp:cNvPr id="0" name=""/>
        <dsp:cNvSpPr/>
      </dsp:nvSpPr>
      <dsp:spPr>
        <a:xfrm>
          <a:off x="1004943" y="0"/>
          <a:ext cx="5694680" cy="359235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A0105-8FD0-4242-840E-969E658554F3}">
      <dsp:nvSpPr>
        <dsp:cNvPr id="0" name=""/>
        <dsp:cNvSpPr/>
      </dsp:nvSpPr>
      <dsp:spPr>
        <a:xfrm>
          <a:off x="7196" y="1077707"/>
          <a:ext cx="2156441" cy="143694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err="1"/>
            <a:t>Infrastucture</a:t>
          </a:r>
          <a:r>
            <a:rPr lang="en-US" sz="2300" kern="1200" dirty="0"/>
            <a:t> support of MANET</a:t>
          </a:r>
          <a:endParaRPr lang="he-IL" sz="2300" kern="1200" dirty="0"/>
        </a:p>
      </dsp:txBody>
      <dsp:txXfrm>
        <a:off x="77342" y="1147853"/>
        <a:ext cx="2016149" cy="1296650"/>
      </dsp:txXfrm>
    </dsp:sp>
    <dsp:sp modelId="{EFAE6619-10CC-40C7-A1C1-31649B17DBEA}">
      <dsp:nvSpPr>
        <dsp:cNvPr id="0" name=""/>
        <dsp:cNvSpPr/>
      </dsp:nvSpPr>
      <dsp:spPr>
        <a:xfrm>
          <a:off x="2271591" y="1077707"/>
          <a:ext cx="2156441" cy="143694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Minimal mobility of MRs in a WMN</a:t>
          </a:r>
          <a:endParaRPr lang="he-IL" sz="2300" kern="1200" dirty="0"/>
        </a:p>
      </dsp:txBody>
      <dsp:txXfrm>
        <a:off x="2341737" y="1147853"/>
        <a:ext cx="2016149" cy="1296650"/>
      </dsp:txXfrm>
    </dsp:sp>
    <dsp:sp modelId="{9FCACA7C-73EA-4731-A557-409933F6FB90}">
      <dsp:nvSpPr>
        <dsp:cNvPr id="0" name=""/>
        <dsp:cNvSpPr/>
      </dsp:nvSpPr>
      <dsp:spPr>
        <a:xfrm>
          <a:off x="4535985" y="1077707"/>
          <a:ext cx="2156441" cy="143694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Rich energy of MR</a:t>
          </a:r>
          <a:endParaRPr lang="he-IL" sz="2300" kern="1200" dirty="0"/>
        </a:p>
      </dsp:txBody>
      <dsp:txXfrm>
        <a:off x="4606131" y="1147853"/>
        <a:ext cx="2016149" cy="12966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D20CC-25A6-411C-9DE8-E9B54CA00AA2}">
      <dsp:nvSpPr>
        <dsp:cNvPr id="0" name=""/>
        <dsp:cNvSpPr/>
      </dsp:nvSpPr>
      <dsp:spPr>
        <a:xfrm>
          <a:off x="542010" y="814399"/>
          <a:ext cx="3679722" cy="1978829"/>
        </a:xfrm>
        <a:prstGeom prst="round2DiagRect">
          <a:avLst>
            <a:gd name="adj1" fmla="val 0"/>
            <a:gd name="adj2" fmla="val 1667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3D31A-8FD2-4252-AA83-079B6270E4FC}">
      <dsp:nvSpPr>
        <dsp:cNvPr id="0" name=""/>
        <dsp:cNvSpPr/>
      </dsp:nvSpPr>
      <dsp:spPr>
        <a:xfrm>
          <a:off x="2453148" y="1032903"/>
          <a:ext cx="490" cy="1559077"/>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681655-F838-47C4-AD70-FC36BF3BECAD}">
      <dsp:nvSpPr>
        <dsp:cNvPr id="0" name=""/>
        <dsp:cNvSpPr/>
      </dsp:nvSpPr>
      <dsp:spPr>
        <a:xfrm>
          <a:off x="696144" y="972938"/>
          <a:ext cx="2101006" cy="16790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rtl="1">
            <a:lnSpc>
              <a:spcPct val="90000"/>
            </a:lnSpc>
            <a:spcBef>
              <a:spcPct val="0"/>
            </a:spcBef>
            <a:spcAft>
              <a:spcPct val="35000"/>
            </a:spcAft>
            <a:buNone/>
          </a:pPr>
          <a:r>
            <a:rPr lang="en-US" sz="2200" kern="1200" dirty="0"/>
            <a:t>10 bytes</a:t>
          </a:r>
        </a:p>
        <a:p>
          <a:pPr marL="0" lvl="0" indent="0" algn="ctr" defTabSz="977900" rtl="1">
            <a:lnSpc>
              <a:spcPct val="90000"/>
            </a:lnSpc>
            <a:spcBef>
              <a:spcPct val="0"/>
            </a:spcBef>
            <a:spcAft>
              <a:spcPct val="35000"/>
            </a:spcAft>
            <a:buNone/>
          </a:pPr>
          <a:r>
            <a:rPr lang="en-US" sz="2200" kern="1200" dirty="0"/>
            <a:t>4400 bytes </a:t>
          </a:r>
          <a:endParaRPr lang="he-IL" sz="2200" kern="1200" dirty="0"/>
        </a:p>
      </dsp:txBody>
      <dsp:txXfrm>
        <a:off x="696144" y="972938"/>
        <a:ext cx="2101006" cy="1679006"/>
      </dsp:txXfrm>
    </dsp:sp>
    <dsp:sp modelId="{C9F6FB79-EFF4-4B6F-97F4-F2667B1EFCFE}">
      <dsp:nvSpPr>
        <dsp:cNvPr id="0" name=""/>
        <dsp:cNvSpPr/>
      </dsp:nvSpPr>
      <dsp:spPr>
        <a:xfrm>
          <a:off x="2575805" y="972938"/>
          <a:ext cx="1594546" cy="16790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rtl="1">
            <a:lnSpc>
              <a:spcPct val="90000"/>
            </a:lnSpc>
            <a:spcBef>
              <a:spcPct val="0"/>
            </a:spcBef>
            <a:spcAft>
              <a:spcPct val="35000"/>
            </a:spcAft>
            <a:buNone/>
          </a:pPr>
          <a:r>
            <a:rPr lang="en-US" sz="2200" kern="1200" dirty="0"/>
            <a:t>461msg/sec</a:t>
          </a:r>
        </a:p>
        <a:p>
          <a:pPr marL="0" lvl="0" indent="0" algn="ctr" defTabSz="977900" rtl="1">
            <a:lnSpc>
              <a:spcPct val="90000"/>
            </a:lnSpc>
            <a:spcBef>
              <a:spcPct val="0"/>
            </a:spcBef>
            <a:spcAft>
              <a:spcPct val="35000"/>
            </a:spcAft>
            <a:buNone/>
          </a:pPr>
          <a:r>
            <a:rPr lang="en-US" sz="2200" kern="1200" dirty="0"/>
            <a:t>28msg/sec</a:t>
          </a:r>
          <a:endParaRPr lang="he-IL" sz="2200" kern="1200" dirty="0"/>
        </a:p>
      </dsp:txBody>
      <dsp:txXfrm>
        <a:off x="2575805" y="972938"/>
        <a:ext cx="1594546" cy="1679006"/>
      </dsp:txXfrm>
    </dsp:sp>
    <dsp:sp modelId="{B90E09C2-4992-43A1-A058-EC5A6D5574C6}">
      <dsp:nvSpPr>
        <dsp:cNvPr id="0" name=""/>
        <dsp:cNvSpPr/>
      </dsp:nvSpPr>
      <dsp:spPr>
        <a:xfrm rot="16200000">
          <a:off x="-772717" y="1086046"/>
          <a:ext cx="2158722" cy="613287"/>
        </a:xfrm>
        <a:prstGeom prst="rightArrow">
          <a:avLst>
            <a:gd name="adj1" fmla="val 49830"/>
            <a:gd name="adj2" fmla="val 6066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payload</a:t>
          </a:r>
          <a:endParaRPr lang="he-IL" sz="1400" kern="1200" dirty="0"/>
        </a:p>
      </dsp:txBody>
      <dsp:txXfrm>
        <a:off x="-680028" y="1332578"/>
        <a:ext cx="1973344" cy="305601"/>
      </dsp:txXfrm>
    </dsp:sp>
    <dsp:sp modelId="{A645F959-F481-4C11-82B6-627EF90ABC92}">
      <dsp:nvSpPr>
        <dsp:cNvPr id="0" name=""/>
        <dsp:cNvSpPr/>
      </dsp:nvSpPr>
      <dsp:spPr>
        <a:xfrm rot="5400000">
          <a:off x="3520292" y="1925550"/>
          <a:ext cx="2158722" cy="613287"/>
        </a:xfrm>
        <a:prstGeom prst="rightArrow">
          <a:avLst>
            <a:gd name="adj1" fmla="val 49830"/>
            <a:gd name="adj2" fmla="val 6066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Data rate</a:t>
          </a:r>
          <a:endParaRPr lang="he-IL" sz="1400" kern="1200" dirty="0"/>
        </a:p>
      </dsp:txBody>
      <dsp:txXfrm>
        <a:off x="3612981" y="1986704"/>
        <a:ext cx="1973344" cy="3056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AB50C-C2AD-4002-BA70-6633344DA2C5}">
      <dsp:nvSpPr>
        <dsp:cNvPr id="0" name=""/>
        <dsp:cNvSpPr/>
      </dsp:nvSpPr>
      <dsp:spPr>
        <a:xfrm>
          <a:off x="81981" y="1091206"/>
          <a:ext cx="4902536" cy="44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ctr" defTabSz="889000" rtl="1">
            <a:lnSpc>
              <a:spcPct val="90000"/>
            </a:lnSpc>
            <a:spcBef>
              <a:spcPct val="0"/>
            </a:spcBef>
            <a:spcAft>
              <a:spcPct val="35000"/>
            </a:spcAft>
            <a:buNone/>
          </a:pPr>
          <a:r>
            <a:rPr lang="en-US" sz="2000" kern="1200" dirty="0"/>
            <a:t>One way delay</a:t>
          </a:r>
          <a:endParaRPr lang="he-IL" sz="2000" kern="1200" dirty="0"/>
        </a:p>
      </dsp:txBody>
      <dsp:txXfrm>
        <a:off x="81981" y="1091206"/>
        <a:ext cx="4902536" cy="445685"/>
      </dsp:txXfrm>
    </dsp:sp>
    <dsp:sp modelId="{4661A26E-E4CD-4808-89EC-08F51F5DAA95}">
      <dsp:nvSpPr>
        <dsp:cNvPr id="0" name=""/>
        <dsp:cNvSpPr/>
      </dsp:nvSpPr>
      <dsp:spPr>
        <a:xfrm>
          <a:off x="81981"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551C4D-08E7-4F9C-BF96-A8F6A00AAE2C}">
      <dsp:nvSpPr>
        <dsp:cNvPr id="0" name=""/>
        <dsp:cNvSpPr/>
      </dsp:nvSpPr>
      <dsp:spPr>
        <a:xfrm>
          <a:off x="771060"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F0D2-EC43-4734-8132-045A90C256AC}">
      <dsp:nvSpPr>
        <dsp:cNvPr id="0" name=""/>
        <dsp:cNvSpPr/>
      </dsp:nvSpPr>
      <dsp:spPr>
        <a:xfrm>
          <a:off x="1460683"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A715BD-F035-4C25-A679-82EC45D8C337}">
      <dsp:nvSpPr>
        <dsp:cNvPr id="0" name=""/>
        <dsp:cNvSpPr/>
      </dsp:nvSpPr>
      <dsp:spPr>
        <a:xfrm>
          <a:off x="2149762"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9C2B3-8824-4080-8015-C850D2D3C263}">
      <dsp:nvSpPr>
        <dsp:cNvPr id="0" name=""/>
        <dsp:cNvSpPr/>
      </dsp:nvSpPr>
      <dsp:spPr>
        <a:xfrm>
          <a:off x="2839385"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43172-1677-40D8-9693-1E2C7CAE1E1B}">
      <dsp:nvSpPr>
        <dsp:cNvPr id="0" name=""/>
        <dsp:cNvSpPr/>
      </dsp:nvSpPr>
      <dsp:spPr>
        <a:xfrm>
          <a:off x="3528464"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59C8C-4ECE-446B-AF61-F18C7CC0DB5A}">
      <dsp:nvSpPr>
        <dsp:cNvPr id="0" name=""/>
        <dsp:cNvSpPr/>
      </dsp:nvSpPr>
      <dsp:spPr>
        <a:xfrm>
          <a:off x="4218088"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54395-C13F-4272-99B5-D30BB8853783}">
      <dsp:nvSpPr>
        <dsp:cNvPr id="0" name=""/>
        <dsp:cNvSpPr/>
      </dsp:nvSpPr>
      <dsp:spPr>
        <a:xfrm>
          <a:off x="81981" y="1627679"/>
          <a:ext cx="4966269" cy="726301"/>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rtl="1">
            <a:lnSpc>
              <a:spcPct val="90000"/>
            </a:lnSpc>
            <a:spcBef>
              <a:spcPct val="0"/>
            </a:spcBef>
            <a:spcAft>
              <a:spcPct val="35000"/>
            </a:spcAft>
            <a:buNone/>
          </a:pPr>
          <a:r>
            <a:rPr lang="en-US" sz="1200" kern="1200" dirty="0"/>
            <a:t>#nodes </a:t>
          </a:r>
          <a:r>
            <a:rPr lang="en-US" sz="1200" kern="1200" dirty="0">
              <a:sym typeface="Wingdings" panose="05000000000000000000" pitchFamily="2" charset="2"/>
            </a:rPr>
            <a:t> delay increases (16 nodes seems to be unstable)</a:t>
          </a:r>
        </a:p>
        <a:p>
          <a:pPr marL="0" lvl="0" indent="0" algn="ctr" defTabSz="533400" rtl="1">
            <a:lnSpc>
              <a:spcPct val="90000"/>
            </a:lnSpc>
            <a:spcBef>
              <a:spcPct val="0"/>
            </a:spcBef>
            <a:spcAft>
              <a:spcPct val="35000"/>
            </a:spcAft>
            <a:buNone/>
          </a:pPr>
          <a:r>
            <a:rPr lang="en-US" sz="1200" kern="1200" dirty="0"/>
            <a:t>2nodes :    2.49ms</a:t>
          </a:r>
          <a:endParaRPr lang="ar-AE" sz="1200" kern="1200" dirty="0"/>
        </a:p>
        <a:p>
          <a:pPr marL="0" lvl="0" indent="0" algn="ctr" defTabSz="533400" rtl="1">
            <a:lnSpc>
              <a:spcPct val="90000"/>
            </a:lnSpc>
            <a:spcBef>
              <a:spcPct val="0"/>
            </a:spcBef>
            <a:spcAft>
              <a:spcPct val="35000"/>
            </a:spcAft>
            <a:buNone/>
          </a:pPr>
          <a:r>
            <a:rPr lang="en-US" sz="1200" kern="1200" dirty="0"/>
            <a:t>10 nodes:    100ms</a:t>
          </a:r>
          <a:endParaRPr lang="he-IL" sz="1200" kern="1200" dirty="0"/>
        </a:p>
      </dsp:txBody>
      <dsp:txXfrm>
        <a:off x="81981" y="1627679"/>
        <a:ext cx="4966269" cy="7263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FC22F-748C-40F3-998F-4FBB2D066F3C}">
      <dsp:nvSpPr>
        <dsp:cNvPr id="0" name=""/>
        <dsp:cNvSpPr/>
      </dsp:nvSpPr>
      <dsp:spPr>
        <a:xfrm>
          <a:off x="2034" y="766609"/>
          <a:ext cx="3627312" cy="42674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6DF6B-6F0B-426E-9661-E393F1BA2B58}">
      <dsp:nvSpPr>
        <dsp:cNvPr id="0" name=""/>
        <dsp:cNvSpPr/>
      </dsp:nvSpPr>
      <dsp:spPr>
        <a:xfrm>
          <a:off x="0" y="1562924"/>
          <a:ext cx="266475" cy="2664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AD4585-67DC-4D9A-BE50-146699F1CA7D}">
      <dsp:nvSpPr>
        <dsp:cNvPr id="0" name=""/>
        <dsp:cNvSpPr/>
      </dsp:nvSpPr>
      <dsp:spPr>
        <a:xfrm>
          <a:off x="0" y="0"/>
          <a:ext cx="3627312" cy="76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rtl="1">
            <a:lnSpc>
              <a:spcPct val="90000"/>
            </a:lnSpc>
            <a:spcBef>
              <a:spcPct val="0"/>
            </a:spcBef>
            <a:spcAft>
              <a:spcPct val="35000"/>
            </a:spcAft>
            <a:buNone/>
          </a:pPr>
          <a:r>
            <a:rPr lang="en-US" sz="3400" b="0" kern="1200" spc="-50" dirty="0">
              <a:ln w="0"/>
              <a:effectLst/>
            </a:rPr>
            <a:t>Painlessmesh library</a:t>
          </a:r>
          <a:endParaRPr lang="he-IL" sz="3400" b="0" kern="1200" dirty="0">
            <a:effectLst/>
          </a:endParaRPr>
        </a:p>
      </dsp:txBody>
      <dsp:txXfrm>
        <a:off x="0" y="0"/>
        <a:ext cx="3627312" cy="766609"/>
      </dsp:txXfrm>
    </dsp:sp>
    <dsp:sp modelId="{D0141DF6-0705-4DED-AB5A-543507667575}">
      <dsp:nvSpPr>
        <dsp:cNvPr id="0" name=""/>
        <dsp:cNvSpPr/>
      </dsp:nvSpPr>
      <dsp:spPr>
        <a:xfrm>
          <a:off x="0" y="1562929"/>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C8003-AAA1-453C-B653-25E289C120DB}">
      <dsp:nvSpPr>
        <dsp:cNvPr id="0" name=""/>
        <dsp:cNvSpPr/>
      </dsp:nvSpPr>
      <dsp:spPr>
        <a:xfrm>
          <a:off x="255945" y="1370687"/>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For esp32 chips</a:t>
          </a:r>
          <a:endParaRPr lang="he-IL" sz="2000" kern="1200" dirty="0"/>
        </a:p>
      </dsp:txBody>
      <dsp:txXfrm>
        <a:off x="255945" y="1370687"/>
        <a:ext cx="3373400" cy="621139"/>
      </dsp:txXfrm>
    </dsp:sp>
    <dsp:sp modelId="{190F0EBD-2A29-4C96-9677-0B041C97E035}">
      <dsp:nvSpPr>
        <dsp:cNvPr id="0" name=""/>
        <dsp:cNvSpPr/>
      </dsp:nvSpPr>
      <dsp:spPr>
        <a:xfrm>
          <a:off x="2034" y="216916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28C05-71A4-4830-B6B2-40D946B4E41A}">
      <dsp:nvSpPr>
        <dsp:cNvPr id="0" name=""/>
        <dsp:cNvSpPr/>
      </dsp:nvSpPr>
      <dsp:spPr>
        <a:xfrm>
          <a:off x="255945" y="1991827"/>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Wifi-mesh network</a:t>
          </a:r>
          <a:endParaRPr lang="he-IL" sz="2000" kern="1200" dirty="0"/>
        </a:p>
      </dsp:txBody>
      <dsp:txXfrm>
        <a:off x="255945" y="1991827"/>
        <a:ext cx="3373400" cy="621139"/>
      </dsp:txXfrm>
    </dsp:sp>
    <dsp:sp modelId="{6B46E05A-DE70-4E8B-9584-6B05D004783A}">
      <dsp:nvSpPr>
        <dsp:cNvPr id="0" name=""/>
        <dsp:cNvSpPr/>
      </dsp:nvSpPr>
      <dsp:spPr>
        <a:xfrm>
          <a:off x="2034" y="279030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991C4E-5CB0-470D-980D-D21FCE2C4FD4}">
      <dsp:nvSpPr>
        <dsp:cNvPr id="0" name=""/>
        <dsp:cNvSpPr/>
      </dsp:nvSpPr>
      <dsp:spPr>
        <a:xfrm>
          <a:off x="255945" y="261296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Same SSID for all nodes</a:t>
          </a:r>
          <a:endParaRPr lang="he-IL" sz="2000" kern="1200" dirty="0"/>
        </a:p>
      </dsp:txBody>
      <dsp:txXfrm>
        <a:off x="255945" y="2612966"/>
        <a:ext cx="3373400" cy="621139"/>
      </dsp:txXfrm>
    </dsp:sp>
    <dsp:sp modelId="{83B66B84-C688-4310-9930-474702EBAFAC}">
      <dsp:nvSpPr>
        <dsp:cNvPr id="0" name=""/>
        <dsp:cNvSpPr/>
      </dsp:nvSpPr>
      <dsp:spPr>
        <a:xfrm>
          <a:off x="2034" y="341144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DA5E4-A173-41CF-85F0-74CEFB838FEE}">
      <dsp:nvSpPr>
        <dsp:cNvPr id="0" name=""/>
        <dsp:cNvSpPr/>
      </dsp:nvSpPr>
      <dsp:spPr>
        <a:xfrm>
          <a:off x="255945" y="323410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Works on layer3</a:t>
          </a:r>
          <a:endParaRPr lang="he-IL" sz="2000" kern="1200" dirty="0"/>
        </a:p>
      </dsp:txBody>
      <dsp:txXfrm>
        <a:off x="255945" y="3234106"/>
        <a:ext cx="3373400" cy="621139"/>
      </dsp:txXfrm>
    </dsp:sp>
    <dsp:sp modelId="{37C15AD8-1923-427E-B8BA-D605A4644C90}">
      <dsp:nvSpPr>
        <dsp:cNvPr id="0" name=""/>
        <dsp:cNvSpPr/>
      </dsp:nvSpPr>
      <dsp:spPr>
        <a:xfrm>
          <a:off x="2034" y="4032581"/>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096997-DD79-4C29-968C-CF8354C97C88}">
      <dsp:nvSpPr>
        <dsp:cNvPr id="0" name=""/>
        <dsp:cNvSpPr/>
      </dsp:nvSpPr>
      <dsp:spPr>
        <a:xfrm>
          <a:off x="255945" y="385524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32bit from MAC address</a:t>
          </a:r>
          <a:endParaRPr lang="he-IL" sz="2000" kern="1200" dirty="0"/>
        </a:p>
      </dsp:txBody>
      <dsp:txXfrm>
        <a:off x="255945" y="3855246"/>
        <a:ext cx="3373400" cy="621139"/>
      </dsp:txXfrm>
    </dsp:sp>
    <dsp:sp modelId="{82C0958E-8B09-4CD9-A107-8FB82B81D02B}">
      <dsp:nvSpPr>
        <dsp:cNvPr id="0" name=""/>
        <dsp:cNvSpPr/>
      </dsp:nvSpPr>
      <dsp:spPr>
        <a:xfrm>
          <a:off x="2034" y="4653721"/>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8D49A-EE27-4AC4-AACD-EDABB80788BE}">
      <dsp:nvSpPr>
        <dsp:cNvPr id="0" name=""/>
        <dsp:cNvSpPr/>
      </dsp:nvSpPr>
      <dsp:spPr>
        <a:xfrm>
          <a:off x="255945" y="447638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Format JSON for sending msg</a:t>
          </a:r>
          <a:endParaRPr lang="he-IL" sz="2000" kern="1200" dirty="0"/>
        </a:p>
      </dsp:txBody>
      <dsp:txXfrm>
        <a:off x="255945" y="4476386"/>
        <a:ext cx="3373400" cy="621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84B6F-3D94-4CEE-8E6A-C5E4B880F526}">
      <dsp:nvSpPr>
        <dsp:cNvPr id="0" name=""/>
        <dsp:cNvSpPr/>
      </dsp:nvSpPr>
      <dsp:spPr>
        <a:xfrm>
          <a:off x="7011" y="1"/>
          <a:ext cx="12268724" cy="6857996"/>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22210-C5B5-48FC-AC0E-809A03196D1C}">
      <dsp:nvSpPr>
        <dsp:cNvPr id="0" name=""/>
        <dsp:cNvSpPr/>
      </dsp:nvSpPr>
      <dsp:spPr>
        <a:xfrm>
          <a:off x="122783" y="1634655"/>
          <a:ext cx="4155810" cy="273720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4EA1A8-6406-4BBE-871E-87613C85F1A4}">
      <dsp:nvSpPr>
        <dsp:cNvPr id="0" name=""/>
        <dsp:cNvSpPr/>
      </dsp:nvSpPr>
      <dsp:spPr>
        <a:xfrm>
          <a:off x="3454641" y="4783076"/>
          <a:ext cx="5377232" cy="492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20" tIns="83820" rIns="223520" bIns="8382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3454641" y="4783076"/>
        <a:ext cx="5377232" cy="492391"/>
      </dsp:txXfrm>
    </dsp:sp>
    <dsp:sp modelId="{187B071F-31B3-4DDC-B4B4-48F91C06615B}">
      <dsp:nvSpPr>
        <dsp:cNvPr id="0" name=""/>
        <dsp:cNvSpPr/>
      </dsp:nvSpPr>
      <dsp:spPr>
        <a:xfrm>
          <a:off x="9501726" y="955448"/>
          <a:ext cx="2665073" cy="41481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F0498-35B3-2747-B698-FA389C272165}">
      <dsp:nvSpPr>
        <dsp:cNvPr id="0" name=""/>
        <dsp:cNvSpPr/>
      </dsp:nvSpPr>
      <dsp:spPr>
        <a:xfrm>
          <a:off x="-6126981" y="-937410"/>
          <a:ext cx="7293488" cy="7293488"/>
        </a:xfrm>
        <a:prstGeom prst="blockArc">
          <a:avLst>
            <a:gd name="adj1" fmla="val 18900000"/>
            <a:gd name="adj2" fmla="val 2700000"/>
            <a:gd name="adj3" fmla="val 29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ECF8F3-45B8-5C49-B7E8-5A7AD03456AA}">
      <dsp:nvSpPr>
        <dsp:cNvPr id="0" name=""/>
        <dsp:cNvSpPr/>
      </dsp:nvSpPr>
      <dsp:spPr>
        <a:xfrm>
          <a:off x="434398" y="285347"/>
          <a:ext cx="7617019" cy="5704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Font typeface="Arial" panose="020B0604020202020204" pitchFamily="34" charset="0"/>
            <a:buNone/>
          </a:pPr>
          <a:r>
            <a:rPr lang="en-US" sz="2900" b="0" kern="1200" cap="none" spc="-50" dirty="0">
              <a:ln w="0"/>
              <a:latin typeface="+mj-lt"/>
              <a:ea typeface="+mj-ea"/>
              <a:cs typeface="+mj-cs"/>
            </a:rPr>
            <a:t>Esp32 cam is dual core.</a:t>
          </a:r>
          <a:endParaRPr lang="en-US" sz="2900" kern="1200" dirty="0"/>
        </a:p>
      </dsp:txBody>
      <dsp:txXfrm>
        <a:off x="434398" y="285347"/>
        <a:ext cx="7617019" cy="570477"/>
      </dsp:txXfrm>
    </dsp:sp>
    <dsp:sp modelId="{56BE5373-E8D1-7146-B578-326ED57E5B6E}">
      <dsp:nvSpPr>
        <dsp:cNvPr id="0" name=""/>
        <dsp:cNvSpPr/>
      </dsp:nvSpPr>
      <dsp:spPr>
        <a:xfrm>
          <a:off x="77849" y="214037"/>
          <a:ext cx="713096" cy="713096"/>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A49F23-8A1A-544D-8335-E47EB7B11166}">
      <dsp:nvSpPr>
        <dsp:cNvPr id="0" name=""/>
        <dsp:cNvSpPr/>
      </dsp:nvSpPr>
      <dsp:spPr>
        <a:xfrm>
          <a:off x="903654" y="1140954"/>
          <a:ext cx="7147763" cy="5704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Font typeface="Arial" panose="020B0604020202020204" pitchFamily="34" charset="0"/>
            <a:buNone/>
          </a:pPr>
          <a:r>
            <a:rPr lang="en-US" sz="2900" kern="1200" spc="-50" dirty="0">
              <a:ln w="0"/>
              <a:latin typeface="+mj-lt"/>
              <a:ea typeface="+mj-ea"/>
              <a:cs typeface="+mj-cs"/>
            </a:rPr>
            <a:t>It has WI-FI and Bluetooth built-in.</a:t>
          </a:r>
          <a:endParaRPr lang="en-US" sz="2900" kern="1200" dirty="0"/>
        </a:p>
      </dsp:txBody>
      <dsp:txXfrm>
        <a:off x="903654" y="1140954"/>
        <a:ext cx="7147763" cy="570477"/>
      </dsp:txXfrm>
    </dsp:sp>
    <dsp:sp modelId="{8806442E-CCC2-FF4B-A406-4F5C97DF5AB6}">
      <dsp:nvSpPr>
        <dsp:cNvPr id="0" name=""/>
        <dsp:cNvSpPr/>
      </dsp:nvSpPr>
      <dsp:spPr>
        <a:xfrm>
          <a:off x="547106" y="1069644"/>
          <a:ext cx="713096" cy="713096"/>
        </a:xfrm>
        <a:prstGeom prst="ellipse">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6A0A22-7072-FA4E-9B95-B72370991BC2}">
      <dsp:nvSpPr>
        <dsp:cNvPr id="0" name=""/>
        <dsp:cNvSpPr/>
      </dsp:nvSpPr>
      <dsp:spPr>
        <a:xfrm>
          <a:off x="1118233" y="1996562"/>
          <a:ext cx="6933183" cy="5704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Font typeface="Arial" panose="020B0604020202020204" pitchFamily="34" charset="0"/>
            <a:buNone/>
          </a:pPr>
          <a:r>
            <a:rPr lang="en-US" sz="2900" kern="1200" spc="-50" dirty="0">
              <a:ln w="0"/>
              <a:latin typeface="+mj-lt"/>
              <a:ea typeface="+mj-ea"/>
              <a:cs typeface="+mj-cs"/>
            </a:rPr>
            <a:t>camera(2mp)</a:t>
          </a:r>
          <a:endParaRPr lang="en-US" sz="2900" kern="1200" dirty="0"/>
        </a:p>
      </dsp:txBody>
      <dsp:txXfrm>
        <a:off x="1118233" y="1996562"/>
        <a:ext cx="6933183" cy="570477"/>
      </dsp:txXfrm>
    </dsp:sp>
    <dsp:sp modelId="{89F9A8FC-60C8-E34D-BFEE-965B39E46172}">
      <dsp:nvSpPr>
        <dsp:cNvPr id="0" name=""/>
        <dsp:cNvSpPr/>
      </dsp:nvSpPr>
      <dsp:spPr>
        <a:xfrm>
          <a:off x="761685" y="1925252"/>
          <a:ext cx="713096" cy="713096"/>
        </a:xfrm>
        <a:prstGeom prst="ellipse">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B106B3-DBCA-0247-B8F9-EEA91D4DC2B6}">
      <dsp:nvSpPr>
        <dsp:cNvPr id="0" name=""/>
        <dsp:cNvSpPr/>
      </dsp:nvSpPr>
      <dsp:spPr>
        <a:xfrm>
          <a:off x="1118233" y="2851627"/>
          <a:ext cx="6933183" cy="5704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Font typeface="Arial" panose="020B0604020202020204" pitchFamily="34" charset="0"/>
            <a:buNone/>
          </a:pPr>
          <a:r>
            <a:rPr lang="en-US" sz="2900" kern="1200" spc="-50" dirty="0">
              <a:ln w="0"/>
              <a:latin typeface="+mj-lt"/>
              <a:ea typeface="+mj-ea"/>
              <a:cs typeface="+mj-cs"/>
            </a:rPr>
            <a:t>Operate 3.3 or 5 volts</a:t>
          </a:r>
          <a:endParaRPr lang="en-US" sz="2900" kern="1200" dirty="0"/>
        </a:p>
      </dsp:txBody>
      <dsp:txXfrm>
        <a:off x="1118233" y="2851627"/>
        <a:ext cx="6933183" cy="570477"/>
      </dsp:txXfrm>
    </dsp:sp>
    <dsp:sp modelId="{7F9CCFDE-E861-0748-BB1A-EE3A101472F8}">
      <dsp:nvSpPr>
        <dsp:cNvPr id="0" name=""/>
        <dsp:cNvSpPr/>
      </dsp:nvSpPr>
      <dsp:spPr>
        <a:xfrm>
          <a:off x="761685" y="2780318"/>
          <a:ext cx="713096" cy="713096"/>
        </a:xfrm>
        <a:prstGeom prst="ellipse">
          <a:avLst/>
        </a:prstGeom>
        <a:blipFill rotWithShape="0">
          <a:blip xmlns:r="http://schemas.openxmlformats.org/officeDocument/2006/relationships" r:embed="rId4">
            <a:extLst>
              <a:ext uri="{28A0092B-C50C-407E-A947-70E740481C1C}">
                <a14:useLocalDpi xmlns:a14="http://schemas.microsoft.com/office/drawing/2010/main" val="0"/>
              </a:ext>
            </a:extLst>
          </a:blip>
          <a:srcRect/>
          <a:stretch>
            <a:fillRect l="-102000" r="-102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1B5453-0D2A-9C41-97CE-E2A9B8FF6518}">
      <dsp:nvSpPr>
        <dsp:cNvPr id="0" name=""/>
        <dsp:cNvSpPr/>
      </dsp:nvSpPr>
      <dsp:spPr>
        <a:xfrm>
          <a:off x="903654" y="3707235"/>
          <a:ext cx="7147763" cy="5704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rtl="0">
            <a:lnSpc>
              <a:spcPct val="90000"/>
            </a:lnSpc>
            <a:spcBef>
              <a:spcPct val="0"/>
            </a:spcBef>
            <a:spcAft>
              <a:spcPct val="35000"/>
            </a:spcAft>
            <a:buNone/>
          </a:pPr>
          <a:r>
            <a:rPr lang="en-US" sz="2900" kern="1200" dirty="0"/>
            <a:t>C / </a:t>
          </a:r>
          <a:r>
            <a:rPr lang="en-US" sz="2900" kern="1200" dirty="0" err="1"/>
            <a:t>c++</a:t>
          </a:r>
          <a:r>
            <a:rPr lang="en-US" sz="2900" kern="1200" dirty="0"/>
            <a:t> / </a:t>
          </a:r>
          <a:r>
            <a:rPr lang="en-US" sz="2900" kern="1200" dirty="0" err="1"/>
            <a:t>micropython</a:t>
          </a:r>
          <a:r>
            <a:rPr lang="en-US" sz="2900" kern="1200" dirty="0"/>
            <a:t> </a:t>
          </a:r>
        </a:p>
      </dsp:txBody>
      <dsp:txXfrm>
        <a:off x="903654" y="3707235"/>
        <a:ext cx="7147763" cy="570477"/>
      </dsp:txXfrm>
    </dsp:sp>
    <dsp:sp modelId="{B9275BBA-F0DB-664A-9B44-E0A72E59894C}">
      <dsp:nvSpPr>
        <dsp:cNvPr id="0" name=""/>
        <dsp:cNvSpPr/>
      </dsp:nvSpPr>
      <dsp:spPr>
        <a:xfrm>
          <a:off x="547106" y="3635925"/>
          <a:ext cx="713096" cy="713096"/>
        </a:xfrm>
        <a:prstGeom prst="ellipse">
          <a:avLst/>
        </a:prstGeom>
        <a:blipFill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00B106-7EAA-1E45-85B0-6F5EFE5FC7D8}">
      <dsp:nvSpPr>
        <dsp:cNvPr id="0" name=""/>
        <dsp:cNvSpPr/>
      </dsp:nvSpPr>
      <dsp:spPr>
        <a:xfrm>
          <a:off x="434398" y="4562842"/>
          <a:ext cx="7617019" cy="5704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rtl="0">
            <a:lnSpc>
              <a:spcPct val="90000"/>
            </a:lnSpc>
            <a:spcBef>
              <a:spcPct val="0"/>
            </a:spcBef>
            <a:spcAft>
              <a:spcPct val="35000"/>
            </a:spcAft>
            <a:buNone/>
          </a:pPr>
          <a:r>
            <a:rPr lang="en-US" sz="2900" kern="1200" dirty="0"/>
            <a:t>Windows</a:t>
          </a:r>
          <a:r>
            <a:rPr lang="en-US" sz="2900" kern="1200" baseline="0" dirty="0"/>
            <a:t> / </a:t>
          </a:r>
          <a:r>
            <a:rPr lang="en-US" sz="2900" kern="1200" baseline="0" dirty="0" err="1"/>
            <a:t>macos</a:t>
          </a:r>
          <a:r>
            <a:rPr lang="en-US" sz="2900" kern="1200" baseline="0" dirty="0"/>
            <a:t> / </a:t>
          </a:r>
          <a:r>
            <a:rPr lang="en-US" sz="2900" kern="1200" baseline="0" dirty="0" err="1"/>
            <a:t>linux</a:t>
          </a:r>
          <a:endParaRPr lang="en-US" sz="2900" kern="1200" dirty="0"/>
        </a:p>
      </dsp:txBody>
      <dsp:txXfrm>
        <a:off x="434398" y="4562842"/>
        <a:ext cx="7617019" cy="570477"/>
      </dsp:txXfrm>
    </dsp:sp>
    <dsp:sp modelId="{D27CA55A-3FE1-D54B-86E4-F4D6C0A046F3}">
      <dsp:nvSpPr>
        <dsp:cNvPr id="0" name=""/>
        <dsp:cNvSpPr/>
      </dsp:nvSpPr>
      <dsp:spPr>
        <a:xfrm>
          <a:off x="77849" y="4491533"/>
          <a:ext cx="713096" cy="713096"/>
        </a:xfrm>
        <a:prstGeom prst="ellipse">
          <a:avLst/>
        </a:prstGeom>
        <a:blipFill rotWithShape="0">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1B3831DA-6049-4E97-A9B1-9FF77D191EB8}" type="datetimeFigureOut">
              <a:rPr lang="en-US" smtClean="0"/>
              <a:t>9/27/2023</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A6A750D-3048-4C1F-AF03-76C257232EB6}" type="slidenum">
              <a:rPr lang="en-US" smtClean="0"/>
              <a:t>‹#›</a:t>
            </a:fld>
            <a:endParaRPr lang="en-US"/>
          </a:p>
        </p:txBody>
      </p:sp>
    </p:spTree>
    <p:extLst>
      <p:ext uri="{BB962C8B-B14F-4D97-AF65-F5344CB8AC3E}">
        <p14:creationId xmlns:p14="http://schemas.microsoft.com/office/powerpoint/2010/main" val="31786816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פתיחה</a:t>
            </a:r>
            <a:r>
              <a:rPr lang="he-IL" baseline="0" dirty="0"/>
              <a:t> </a:t>
            </a:r>
            <a:r>
              <a:rPr lang="he-IL" baseline="0" dirty="0" err="1"/>
              <a:t>סוראי</a:t>
            </a:r>
            <a:endParaRPr lang="he-IL" dirty="0"/>
          </a:p>
          <a:p>
            <a:r>
              <a:rPr lang="he-IL" dirty="0"/>
              <a:t>שלום לכולם, אנחנו סוראי ועלי סוויד. הולכים להציג בפניכם את מצגת הסוף של הפרויקט. </a:t>
            </a:r>
          </a:p>
          <a:p>
            <a:r>
              <a:rPr lang="he-IL" dirty="0"/>
              <a:t>הפרויקט שלנו הינו פרויקט של רשת מחשבים של מחשבים זעירים. </a:t>
            </a:r>
          </a:p>
          <a:p>
            <a:r>
              <a:rPr lang="he-IL" dirty="0"/>
              <a:t>הפרויקט הינו חלק מפרויקט יותר גדול של מערכת לזיהוי והתרעה מפני שריפות יער</a:t>
            </a:r>
            <a:endParaRPr lang="en-US"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a:t>
            </a:fld>
            <a:endParaRPr lang="en-US"/>
          </a:p>
        </p:txBody>
      </p:sp>
    </p:spTree>
    <p:extLst>
      <p:ext uri="{BB962C8B-B14F-4D97-AF65-F5344CB8AC3E}">
        <p14:creationId xmlns:p14="http://schemas.microsoft.com/office/powerpoint/2010/main" val="2795889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כל צומת בתוך רשת ה- </a:t>
            </a:r>
            <a:r>
              <a:rPr lang="en-US" dirty="0"/>
              <a:t>mesh</a:t>
            </a:r>
            <a:r>
              <a:rPr lang="he-IL" dirty="0"/>
              <a:t> ישמור על טבלת הניתוב האישית שלו המשמשת לניתוב נכון של חבילות רשת הרשת לצומת היעד הנכון. טבלת הניתוב של צומת מסוים תהיה מורכבת מכתובות ה-</a:t>
            </a:r>
            <a:r>
              <a:rPr lang="en-US" dirty="0"/>
              <a:t>MAC </a:t>
            </a:r>
            <a:r>
              <a:rPr lang="he-IL" dirty="0"/>
              <a:t> של כל הצמתים בתוך רשת המשנה של הצומת המסוים.</a:t>
            </a:r>
          </a:p>
          <a:p>
            <a:endParaRPr lang="he-IL" dirty="0"/>
          </a:p>
          <a:p>
            <a:endParaRPr lang="he-IL" dirty="0"/>
          </a:p>
          <a:p>
            <a:r>
              <a:rPr lang="he-IL" dirty="0"/>
              <a:t>רשת </a:t>
            </a:r>
            <a:r>
              <a:rPr lang="en-US" dirty="0"/>
              <a:t>Mesh </a:t>
            </a:r>
            <a:r>
              <a:rPr lang="he-IL" dirty="0"/>
              <a:t> משתמשת בטבלאות ניתוב כדי לקבוע אם יש להעביר חבילת רשת במעלה הזרם או במורד הזרם בהתבסס על הכללים הבאים:</a:t>
            </a:r>
          </a:p>
          <a:p>
            <a:endParaRPr lang="he-IL" dirty="0"/>
          </a:p>
          <a:p>
            <a:r>
              <a:rPr lang="he-IL" dirty="0"/>
              <a:t>• אם כתובת ה-</a:t>
            </a:r>
            <a:r>
              <a:rPr lang="en-US" dirty="0"/>
              <a:t> MAC </a:t>
            </a:r>
            <a:r>
              <a:rPr lang="he-IL" dirty="0"/>
              <a:t>של היעד של החבילה נמצאת בתוך טבלת הניתוב של הצומת הנוכחי ואינה הצומת הנוכחי, בחר את טבלת המשנה המכילה את כתובת ה-</a:t>
            </a:r>
            <a:r>
              <a:rPr lang="en-US" dirty="0"/>
              <a:t>MAC </a:t>
            </a:r>
            <a:r>
              <a:rPr lang="he-IL" dirty="0"/>
              <a:t> של היעד והעבר את מנות הנתונים במורד הזרם לצומת הצאצא המתאים לטבלת המשנה.</a:t>
            </a:r>
          </a:p>
          <a:p>
            <a:endParaRPr lang="he-IL" dirty="0"/>
          </a:p>
          <a:p>
            <a:r>
              <a:rPr lang="he-IL" dirty="0"/>
              <a:t>• אם כתובת ה-</a:t>
            </a:r>
            <a:r>
              <a:rPr lang="en-US" dirty="0"/>
              <a:t>MAC </a:t>
            </a:r>
            <a:r>
              <a:rPr lang="he-IL" dirty="0"/>
              <a:t> של היעד אינה בתוך טבלת הניתוב של הצומת הנוכחי, העבר את חבילת הנתונים במעלה הזרם לצומת האב של הצומת הנוכחי. פעולה זו שוב ושוב תגרום לכך שהחבילה תגיע לצומת הבסיס שבו טבלת הניתוב צריכה להכיל את כל הצמתים ברשת</a:t>
            </a:r>
          </a:p>
          <a:p>
            <a:endParaRPr lang="he-IL" dirty="0"/>
          </a:p>
          <a:p>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10</a:t>
            </a:fld>
            <a:endParaRPr lang="en-US"/>
          </a:p>
        </p:txBody>
      </p:sp>
    </p:spTree>
    <p:extLst>
      <p:ext uri="{BB962C8B-B14F-4D97-AF65-F5344CB8AC3E}">
        <p14:creationId xmlns:p14="http://schemas.microsoft.com/office/powerpoint/2010/main" val="44685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a:t>בחירת צומת שורש: ניתן לייעד את צומת השורש במהלך התצורה או לבחור באופן דינמי על סמך עוצמת האות בין כל צומת לנתב. לאחר הבחירה, צומת השורש יתחבר עם הנתב ויתחיל לאפשר לחיבורים במורד הזרם להיווצר.</a:t>
            </a:r>
          </a:p>
          <a:p>
            <a:pPr marL="228600" indent="-228600">
              <a:buAutoNum type="arabicPeriod"/>
            </a:pPr>
            <a:endParaRPr lang="he-IL" dirty="0"/>
          </a:p>
          <a:p>
            <a:pPr algn="r" rtl="1"/>
            <a:r>
              <a:rPr lang="he-IL" dirty="0"/>
              <a:t>2. היווצרות שכבה שנייה: לאחר שצומת השורש התחבר לנתב, צמתים </a:t>
            </a:r>
            <a:r>
              <a:rPr lang="en-US" dirty="0"/>
              <a:t>idle</a:t>
            </a:r>
            <a:r>
              <a:rPr lang="he-IL" dirty="0"/>
              <a:t> בטווח של צומת השורש יתחילו להתחבר לצומת השורש ובכך ליצור את השכבה השנייה של הרשת. לאחר החיבור, צמתי השכבה השנייה הופכים לצמתי אב ביניים ומכאן השכבה הבאה להיווצר.   </a:t>
            </a:r>
          </a:p>
          <a:p>
            <a:endParaRPr lang="he-IL" dirty="0"/>
          </a:p>
          <a:p>
            <a:r>
              <a:rPr lang="he-IL" dirty="0"/>
              <a:t>3. יצירת שכבות שנותרו: הצמתים </a:t>
            </a:r>
            <a:r>
              <a:rPr lang="en-US" dirty="0"/>
              <a:t>idle</a:t>
            </a:r>
            <a:r>
              <a:rPr lang="he-IL" dirty="0"/>
              <a:t> הנותרים יתחברו עם צמתי אב ביניים בטווח ובכך </a:t>
            </a:r>
            <a:r>
              <a:rPr lang="he-IL" dirty="0" err="1"/>
              <a:t>יווצרו</a:t>
            </a:r>
            <a:r>
              <a:rPr lang="he-IL" dirty="0"/>
              <a:t> שכבה חדשה ברשת. לאחר חיבורם, הצמתים הבלתי פעילים הופכים לצומת אב ביניים או לצמתי עלים בהתאם לשכבות המקסימליות המותרות של הרשת. שלב זה חוזר על עצמו עד שאין יותר צמתים סרק בתוך הרשת או עד שהשכבה המקסימלית המותרת של הרשת הושגה.</a:t>
            </a:r>
          </a:p>
          <a:p>
            <a:endParaRPr lang="he-IL" dirty="0"/>
          </a:p>
          <a:p>
            <a:r>
              <a:rPr lang="he-IL" dirty="0"/>
              <a:t>4. הגבלת עומק העץ: כדי למנוע מהרשת לחרוג ממספר השכבות המקסימלי המותר, צמתים בשכבה המקסימלית יהפכו אוטומטית לצמתי עלים לאחר חיבורם. זה מונע מכל צומת </a:t>
            </a:r>
            <a:r>
              <a:rPr lang="en-US" dirty="0"/>
              <a:t>idle</a:t>
            </a:r>
            <a:r>
              <a:rPr lang="he-IL" dirty="0"/>
              <a:t> אחר להתחבר לצומת העלה ובכך למנוע היווצרות שכבה חדשה. עם זאת, אם לצומת </a:t>
            </a:r>
            <a:r>
              <a:rPr lang="en-US" dirty="0"/>
              <a:t>idle</a:t>
            </a:r>
            <a:r>
              <a:rPr lang="he-IL" dirty="0"/>
              <a:t> אין צומת אב פוטנציאלי אחר, הוא יישאר פעיל ללא הגבלת זמן. בהתייחס לאיור למעלה, מספר השכבות המקסימליות המותרות של הרשת מוגדר לארבע. לכן, כאשר צומת </a:t>
            </a:r>
            <a:r>
              <a:rPr lang="en-US" dirty="0"/>
              <a:t> H </a:t>
            </a:r>
            <a:r>
              <a:rPr lang="he-IL" dirty="0"/>
              <a:t>מתחבר, הוא הופך ל- </a:t>
            </a:r>
            <a:r>
              <a:rPr lang="en-US" dirty="0"/>
              <a:t>leaf node</a:t>
            </a:r>
            <a:r>
              <a:rPr lang="he-IL" dirty="0"/>
              <a:t> כדי למנוע יצירת קשרים במורד הזרם.</a:t>
            </a:r>
          </a:p>
          <a:p>
            <a:endParaRPr lang="he-IL" dirty="0"/>
          </a:p>
          <a:p>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11</a:t>
            </a:fld>
            <a:endParaRPr lang="en-US"/>
          </a:p>
        </p:txBody>
      </p:sp>
    </p:spTree>
    <p:extLst>
      <p:ext uri="{BB962C8B-B14F-4D97-AF65-F5344CB8AC3E}">
        <p14:creationId xmlns:p14="http://schemas.microsoft.com/office/powerpoint/2010/main" val="340344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ניתן גם לייעד את צומת השורש על ידי המשתמש, מה שיחייב את צומת השורש המיועד להתחבר ישירות לנתב ולדלג על תהליך הבחירה.</a:t>
            </a:r>
          </a:p>
          <a:p>
            <a:endParaRPr lang="he-IL" dirty="0"/>
          </a:p>
          <a:p>
            <a:r>
              <a:rPr lang="he-IL" dirty="0"/>
              <a:t>1. צומת </a:t>
            </a:r>
            <a:r>
              <a:rPr lang="en-US" dirty="0"/>
              <a:t>A </a:t>
            </a:r>
            <a:r>
              <a:rPr lang="he-IL" dirty="0"/>
              <a:t> מוגדר כצומת השורש על ידי המשתמש וכל שאר הצמתים מדלגים על תהליך הבחירה.</a:t>
            </a:r>
          </a:p>
          <a:p>
            <a:r>
              <a:rPr lang="he-IL" dirty="0"/>
              <a:t>2. צמתים </a:t>
            </a:r>
            <a:r>
              <a:rPr lang="en-US" dirty="0"/>
              <a:t>C/D </a:t>
            </a:r>
            <a:r>
              <a:rPr lang="he-IL" dirty="0"/>
              <a:t> מתחברים לצומת </a:t>
            </a:r>
            <a:r>
              <a:rPr lang="en-US" dirty="0"/>
              <a:t> A </a:t>
            </a:r>
            <a:r>
              <a:rPr lang="he-IL" dirty="0"/>
              <a:t>כצומת האב המועדף עליהם, שני הצמתים מהשכבה השנייה של הרשת.</a:t>
            </a:r>
          </a:p>
          <a:p>
            <a:r>
              <a:rPr lang="he-IL" dirty="0"/>
              <a:t>3. כמו כן, צמתים </a:t>
            </a:r>
            <a:r>
              <a:rPr lang="en-US" dirty="0"/>
              <a:t>B/E </a:t>
            </a:r>
            <a:r>
              <a:rPr lang="he-IL" dirty="0"/>
              <a:t> מתחברים לצומת </a:t>
            </a:r>
            <a:r>
              <a:rPr lang="en-US" dirty="0"/>
              <a:t> C </a:t>
            </a:r>
            <a:r>
              <a:rPr lang="he-IL" dirty="0"/>
              <a:t>וצומת </a:t>
            </a:r>
            <a:r>
              <a:rPr lang="en-US" dirty="0"/>
              <a:t>F </a:t>
            </a:r>
            <a:r>
              <a:rPr lang="he-IL" dirty="0"/>
              <a:t> מתחבר לצומת </a:t>
            </a:r>
            <a:r>
              <a:rPr lang="en-US" dirty="0"/>
              <a:t> D </a:t>
            </a:r>
            <a:r>
              <a:rPr lang="he-IL" dirty="0"/>
              <a:t>צמתים </a:t>
            </a:r>
            <a:r>
              <a:rPr lang="en-US" dirty="0"/>
              <a:t>B/E/F </a:t>
            </a:r>
            <a:r>
              <a:rPr lang="he-IL" dirty="0"/>
              <a:t> מהשכבה השלישית של הרשת.</a:t>
            </a:r>
          </a:p>
          <a:p>
            <a:r>
              <a:rPr lang="he-IL" dirty="0"/>
              <a:t>4. צומת </a:t>
            </a:r>
            <a:r>
              <a:rPr lang="en-US" dirty="0"/>
              <a:t>G </a:t>
            </a:r>
            <a:r>
              <a:rPr lang="he-IL" dirty="0"/>
              <a:t> מתחבר עם צומת </a:t>
            </a:r>
            <a:r>
              <a:rPr lang="en-US" dirty="0"/>
              <a:t>E </a:t>
            </a:r>
            <a:r>
              <a:rPr lang="he-IL" dirty="0"/>
              <a:t> ויוצר את השכבה הרביעית של הרשת. עם זאת, המספר המרבי המותר של שכבות ברשת זו מוגדר כארבע, ולכן צומת </a:t>
            </a:r>
            <a:r>
              <a:rPr lang="en-US" dirty="0"/>
              <a:t>G </a:t>
            </a:r>
            <a:r>
              <a:rPr lang="he-IL" dirty="0"/>
              <a:t> הופך לצומת עלים כדי למנוע היווצרות של שכבות חדשות.</a:t>
            </a:r>
          </a:p>
          <a:p>
            <a:endParaRPr lang="he-IL" dirty="0"/>
          </a:p>
          <a:p>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12</a:t>
            </a:fld>
            <a:endParaRPr lang="en-US"/>
          </a:p>
        </p:txBody>
      </p:sp>
    </p:spTree>
    <p:extLst>
      <p:ext uri="{BB962C8B-B14F-4D97-AF65-F5344CB8AC3E}">
        <p14:creationId xmlns:p14="http://schemas.microsoft.com/office/powerpoint/2010/main" val="379713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תמונה בשמאל:</a:t>
            </a:r>
          </a:p>
          <a:p>
            <a:r>
              <a:rPr lang="he-IL" dirty="0"/>
              <a:t>שידורי נתונים ברשת </a:t>
            </a:r>
            <a:r>
              <a:rPr lang="en-US" dirty="0"/>
              <a:t> Mesh </a:t>
            </a:r>
            <a:r>
              <a:rPr lang="he-IL" dirty="0"/>
              <a:t>משתמשים </a:t>
            </a:r>
            <a:r>
              <a:rPr lang="en-US" dirty="0"/>
              <a:t>ESP Wi-Fi Mesh packet </a:t>
            </a:r>
            <a:r>
              <a:rPr lang="he-IL" dirty="0"/>
              <a:t> חבילות אלה כלולות במלואן בתוך גוף המסגרת של מסגרת נתונים של </a:t>
            </a:r>
            <a:r>
              <a:rPr lang="en-US" dirty="0"/>
              <a:t>Wi-Fi </a:t>
            </a:r>
            <a:r>
              <a:rPr lang="he-IL" dirty="0"/>
              <a:t>. </a:t>
            </a:r>
          </a:p>
          <a:p>
            <a:r>
              <a:rPr lang="he-IL" dirty="0"/>
              <a:t>נשים לב כי:</a:t>
            </a:r>
          </a:p>
          <a:p>
            <a:r>
              <a:rPr lang="he-IL" dirty="0"/>
              <a:t>• ה- </a:t>
            </a:r>
            <a:r>
              <a:rPr lang="en-US" dirty="0"/>
              <a:t>header</a:t>
            </a:r>
            <a:r>
              <a:rPr lang="he-IL" dirty="0"/>
              <a:t> של חבילה זו מכילה את כתובות ה-</a:t>
            </a:r>
            <a:r>
              <a:rPr lang="en-US" dirty="0"/>
              <a:t>MAC </a:t>
            </a:r>
            <a:r>
              <a:rPr lang="he-IL" dirty="0"/>
              <a:t> של צמתי המקור והיעד. שדה </a:t>
            </a:r>
            <a:r>
              <a:rPr lang="en-US" dirty="0"/>
              <a:t>options</a:t>
            </a:r>
            <a:r>
              <a:rPr lang="he-IL" dirty="0"/>
              <a:t> מכיל מידע הנוגע לסוגים המיוחדים של חבילות אלו כגון שידור קבוצתי או חבילה שמקורה ברשת ה-</a:t>
            </a:r>
            <a:r>
              <a:rPr lang="en-US" dirty="0"/>
              <a:t>IP </a:t>
            </a:r>
            <a:r>
              <a:rPr lang="he-IL" dirty="0"/>
              <a:t>  החיצונית.</a:t>
            </a:r>
          </a:p>
          <a:p>
            <a:endParaRPr lang="he-IL" dirty="0"/>
          </a:p>
          <a:p>
            <a:r>
              <a:rPr lang="he-IL" dirty="0"/>
              <a:t>• </a:t>
            </a:r>
            <a:r>
              <a:rPr lang="en-US" dirty="0"/>
              <a:t>the payload</a:t>
            </a:r>
            <a:r>
              <a:rPr lang="he-IL" dirty="0"/>
              <a:t> של חבילה זו מכיל את נתוני היישום בפועל. נתונים אלה יכולים להיות נתונים בינאריים גולמיים או מקודדים תחת פרוטוקול שכבת יישומים כגון </a:t>
            </a:r>
            <a:r>
              <a:rPr lang="en-US" dirty="0"/>
              <a:t> HTTP, MQTT </a:t>
            </a:r>
            <a:r>
              <a:rPr lang="he-IL" dirty="0"/>
              <a:t>ו-</a:t>
            </a:r>
            <a:r>
              <a:rPr lang="en-US" dirty="0"/>
              <a:t>JSON </a:t>
            </a:r>
            <a:r>
              <a:rPr lang="he-IL" dirty="0"/>
              <a:t>.</a:t>
            </a:r>
          </a:p>
          <a:p>
            <a:endParaRPr lang="he-IL" dirty="0"/>
          </a:p>
          <a:p>
            <a:r>
              <a:rPr lang="he-IL" dirty="0"/>
              <a:t>בתמונה מימין:</a:t>
            </a:r>
          </a:p>
          <a:p>
            <a:r>
              <a:rPr lang="he-IL" dirty="0"/>
              <a:t>שכבת </a:t>
            </a:r>
            <a:r>
              <a:rPr lang="en-US" dirty="0"/>
              <a:t> TCP/IP </a:t>
            </a:r>
            <a:r>
              <a:rPr lang="he-IL" dirty="0"/>
              <a:t>נדרשת רק בצומת- </a:t>
            </a:r>
            <a:r>
              <a:rPr lang="en-US" dirty="0"/>
              <a:t>root </a:t>
            </a:r>
            <a:r>
              <a:rPr lang="he-IL" dirty="0"/>
              <a:t> כאשר היא משדרת מנה לרשת </a:t>
            </a:r>
            <a:r>
              <a:rPr lang="en-US" dirty="0"/>
              <a:t>IP </a:t>
            </a:r>
            <a:r>
              <a:rPr lang="he-IL" dirty="0"/>
              <a:t>חיצונית.</a:t>
            </a:r>
          </a:p>
          <a:p>
            <a:endParaRPr lang="he-IL" dirty="0"/>
          </a:p>
          <a:p>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13</a:t>
            </a:fld>
            <a:endParaRPr lang="en-US"/>
          </a:p>
        </p:txBody>
      </p:sp>
    </p:spTree>
    <p:extLst>
      <p:ext uri="{BB962C8B-B14F-4D97-AF65-F5344CB8AC3E}">
        <p14:creationId xmlns:p14="http://schemas.microsoft.com/office/powerpoint/2010/main" val="362195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נוכל לראות בתמונה שמשמאל, כי </a:t>
            </a:r>
            <a:r>
              <a:rPr lang="en-US" sz="1200" dirty="0">
                <a:effectLst/>
                <a:latin typeface="David" panose="020E0502060401010101" pitchFamily="34" charset="-79"/>
                <a:ea typeface="Calibri" panose="020F0502020204030204" pitchFamily="34" charset="0"/>
                <a:cs typeface="Arial" panose="020B0604020202020204" pitchFamily="34" charset="0"/>
              </a:rPr>
              <a:t>The ESP-WIFI-MESH software stack </a:t>
            </a:r>
            <a:r>
              <a:rPr lang="he-IL" sz="1200" dirty="0">
                <a:effectLst/>
                <a:latin typeface="David" panose="020E0502060401010101" pitchFamily="34" charset="-79"/>
                <a:ea typeface="Calibri" panose="020F0502020204030204" pitchFamily="34" charset="0"/>
                <a:cs typeface="Arial" panose="020B0604020202020204" pitchFamily="34" charset="0"/>
              </a:rPr>
              <a:t> בנויה על גבי </a:t>
            </a:r>
            <a:r>
              <a:rPr lang="en-US" sz="1200" dirty="0" err="1">
                <a:effectLst/>
                <a:latin typeface="David" panose="020E0502060401010101" pitchFamily="34" charset="-79"/>
                <a:ea typeface="Calibri" panose="020F0502020204030204" pitchFamily="34" charset="0"/>
                <a:cs typeface="Arial" panose="020B0604020202020204" pitchFamily="34" charset="0"/>
              </a:rPr>
              <a:t>wifi</a:t>
            </a:r>
            <a:r>
              <a:rPr lang="en-US" sz="1200" dirty="0">
                <a:effectLst/>
                <a:latin typeface="David" panose="020E0502060401010101" pitchFamily="34" charset="-79"/>
                <a:ea typeface="Calibri" panose="020F0502020204030204" pitchFamily="34" charset="0"/>
                <a:cs typeface="Arial" panose="020B0604020202020204" pitchFamily="34" charset="0"/>
              </a:rPr>
              <a:t> driver</a:t>
            </a:r>
            <a:endParaRPr lang="he-IL" sz="1200" dirty="0">
              <a:effectLst/>
              <a:latin typeface="David" panose="020E0502060401010101" pitchFamily="34" charset="-79"/>
              <a:ea typeface="Calibri" panose="020F0502020204030204" pitchFamily="34" charset="0"/>
              <a:cs typeface="Arial" panose="020B0604020202020204" pitchFamily="34" charset="0"/>
            </a:endParaRPr>
          </a:p>
          <a:p>
            <a:pPr algn="r"/>
            <a:endParaRPr lang="en-US" sz="1200" dirty="0">
              <a:effectLst/>
              <a:latin typeface="David" panose="020E0502060401010101" pitchFamily="34" charset="-79"/>
              <a:ea typeface="Calibri" panose="020F0502020204030204" pitchFamily="34" charset="0"/>
              <a:cs typeface="Arial" panose="020B0604020202020204" pitchFamily="34" charset="0"/>
            </a:endParaRPr>
          </a:p>
          <a:p>
            <a:pPr algn="r"/>
            <a:r>
              <a:rPr lang="he-IL" dirty="0"/>
              <a:t>בנוסף,</a:t>
            </a:r>
          </a:p>
          <a:p>
            <a:pPr algn="r"/>
            <a:r>
              <a:rPr lang="en-US" dirty="0"/>
              <a:t> LwIP (Lightweight IP) </a:t>
            </a:r>
            <a:r>
              <a:rPr lang="he-IL" dirty="0"/>
              <a:t>הוא מחסנית רשת </a:t>
            </a:r>
            <a:r>
              <a:rPr lang="en-US" dirty="0"/>
              <a:t>TCP/IP </a:t>
            </a:r>
            <a:r>
              <a:rPr lang="he-IL" dirty="0"/>
              <a:t> בקוד פתוח שנמצאת בשימוש נרחב במערכות משובצות ומיקרו-בקרים. הוא מספק יישום קל משקל של פרוטוקולי </a:t>
            </a:r>
            <a:r>
              <a:rPr lang="en-US" dirty="0"/>
              <a:t>IP, TCP, UDP </a:t>
            </a:r>
            <a:r>
              <a:rPr lang="he-IL" dirty="0"/>
              <a:t> ו-</a:t>
            </a:r>
            <a:r>
              <a:rPr lang="en-US" dirty="0"/>
              <a:t>ICMP</a:t>
            </a:r>
            <a:endParaRPr lang="he-IL" dirty="0"/>
          </a:p>
          <a:p>
            <a:pPr algn="r"/>
            <a:endParaRPr lang="he-IL" dirty="0"/>
          </a:p>
          <a:p>
            <a:pPr algn="r"/>
            <a:r>
              <a:rPr lang="en-US" dirty="0"/>
              <a:t> LwIP</a:t>
            </a:r>
            <a:r>
              <a:rPr lang="he-IL" dirty="0"/>
              <a:t>תוכנן להיות יעיל בזיכרון ודורש כוח עיבוד נמוך יחסית, מה שהופך אותו למתאים להתקנים מוגבלים במשאבים.</a:t>
            </a:r>
          </a:p>
          <a:p>
            <a:pPr algn="r"/>
            <a:endParaRPr lang="he-IL" dirty="0"/>
          </a:p>
          <a:p>
            <a:pPr algn="r"/>
            <a:r>
              <a:rPr lang="he-IL" dirty="0"/>
              <a:t>מחסנית </a:t>
            </a:r>
            <a:r>
              <a:rPr lang="en-US" dirty="0"/>
              <a:t>LwIP </a:t>
            </a:r>
            <a:r>
              <a:rPr lang="he-IL" dirty="0"/>
              <a:t> מאפשרת תקשורת רשת בהתקני </a:t>
            </a:r>
            <a:r>
              <a:rPr lang="en-US" dirty="0"/>
              <a:t> ESP32 </a:t>
            </a:r>
            <a:r>
              <a:rPr lang="he-IL" dirty="0"/>
              <a:t>על ידי טיפול בפרוטוקולים מבוססי </a:t>
            </a:r>
            <a:r>
              <a:rPr lang="en-US" dirty="0"/>
              <a:t> IP </a:t>
            </a:r>
            <a:r>
              <a:rPr lang="he-IL" dirty="0"/>
              <a:t>ומאפשרת ליישומים ליצור חיבורים, לשלוח ולקבל נתונים ולטפל במשימות הקשורות לרשת. </a:t>
            </a:r>
          </a:p>
          <a:p>
            <a:pPr algn="r"/>
            <a:r>
              <a:rPr lang="he-IL" dirty="0"/>
              <a:t>הוא מספק ממשקי </a:t>
            </a:r>
            <a:r>
              <a:rPr lang="en-US" dirty="0"/>
              <a:t>API </a:t>
            </a:r>
            <a:r>
              <a:rPr lang="he-IL" dirty="0"/>
              <a:t> ל- </a:t>
            </a:r>
            <a:r>
              <a:rPr lang="en-US" dirty="0"/>
              <a:t>socket programming</a:t>
            </a:r>
            <a:r>
              <a:rPr lang="he-IL" dirty="0"/>
              <a:t> ופונקציות שונות ברשת, מה שמקל על מפתחים ליצור יישומים ברשת.</a:t>
            </a:r>
          </a:p>
          <a:p>
            <a:pPr algn="r"/>
            <a:endParaRPr lang="he-IL" dirty="0"/>
          </a:p>
          <a:p>
            <a:pPr algn="r"/>
            <a:r>
              <a:rPr lang="en-US" dirty="0"/>
              <a:t>ESP-WIFI-MESH </a:t>
            </a:r>
            <a:r>
              <a:rPr lang="he-IL" dirty="0"/>
              <a:t> דורש שצומת שורש יהיה מחובר לנתב. לכן, במקרה שצומת הופך לשורש, על המטפל המקביל להפעיל את </a:t>
            </a:r>
            <a:r>
              <a:rPr lang="en-US" dirty="0"/>
              <a:t>DHCP client service</a:t>
            </a:r>
            <a:r>
              <a:rPr lang="he-IL" dirty="0"/>
              <a:t> </a:t>
            </a:r>
            <a:r>
              <a:rPr lang="en-US" dirty="0"/>
              <a:t> </a:t>
            </a:r>
            <a:r>
              <a:rPr lang="he-IL" dirty="0"/>
              <a:t>ולקבל מיד כתובת </a:t>
            </a:r>
            <a:r>
              <a:rPr lang="en-US" dirty="0"/>
              <a:t>IP</a:t>
            </a:r>
            <a:r>
              <a:rPr lang="he-IL" dirty="0"/>
              <a:t>.</a:t>
            </a:r>
          </a:p>
          <a:p>
            <a:pPr algn="r"/>
            <a:r>
              <a:rPr lang="he-IL" dirty="0"/>
              <a:t>פעולה זו תאפשר לצמתים אחרים להתחיל לשדר/לקבל חבילות אל/מרשת ה-</a:t>
            </a:r>
            <a:r>
              <a:rPr lang="en-US" dirty="0"/>
              <a:t>IP </a:t>
            </a:r>
            <a:r>
              <a:rPr lang="he-IL" dirty="0"/>
              <a:t> החיצונית. עם זאת, שלב זה מיותר אם נעשה שימוש בהגדרות </a:t>
            </a:r>
            <a:r>
              <a:rPr lang="en-US" dirty="0"/>
              <a:t> IP </a:t>
            </a:r>
            <a:r>
              <a:rPr lang="he-IL" dirty="0"/>
              <a:t>סטטיות.</a:t>
            </a:r>
          </a:p>
          <a:p>
            <a:pPr algn="r"/>
            <a:endParaRPr lang="he-IL" dirty="0"/>
          </a:p>
          <a:p>
            <a:pPr algn="r"/>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14</a:t>
            </a:fld>
            <a:endParaRPr lang="en-US"/>
          </a:p>
        </p:txBody>
      </p:sp>
    </p:spTree>
    <p:extLst>
      <p:ext uri="{BB962C8B-B14F-4D97-AF65-F5344CB8AC3E}">
        <p14:creationId xmlns:p14="http://schemas.microsoft.com/office/powerpoint/2010/main" val="6979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a:t>ali</a:t>
            </a:r>
            <a:endParaRPr lang="he-IL" dirty="0"/>
          </a:p>
          <a:p>
            <a:r>
              <a:rPr lang="he-IL" dirty="0"/>
              <a:t>אם נסתכל על הפרויקט שלנו בסקאלה הגדולה אז רואים שכל מספר </a:t>
            </a:r>
            <a:r>
              <a:rPr lang="he-IL" dirty="0" err="1"/>
              <a:t>clients</a:t>
            </a:r>
            <a:r>
              <a:rPr lang="he-IL" dirty="0"/>
              <a:t> יתחברו ל </a:t>
            </a:r>
            <a:r>
              <a:rPr lang="he-IL" dirty="0" err="1"/>
              <a:t>master</a:t>
            </a:r>
            <a:r>
              <a:rPr lang="he-IL" dirty="0"/>
              <a:t>  הקרוב אליהם כלומר שביער נפזר מספר </a:t>
            </a:r>
            <a:r>
              <a:rPr lang="he-IL" dirty="0" err="1"/>
              <a:t>clientים</a:t>
            </a:r>
            <a:r>
              <a:rPr lang="he-IL" dirty="0"/>
              <a:t> ומספר </a:t>
            </a:r>
            <a:r>
              <a:rPr lang="he-IL" dirty="0" err="1"/>
              <a:t>masterים</a:t>
            </a:r>
            <a:r>
              <a:rPr lang="he-IL" dirty="0"/>
              <a:t> כדי לכסות את האזור המעוניינים בו, </a:t>
            </a:r>
          </a:p>
          <a:p>
            <a:r>
              <a:rPr lang="he-IL" dirty="0"/>
              <a:t>בסקאלה הקטנה, דהיינו מה שהתכנסנו אליו זה שלושה </a:t>
            </a:r>
            <a:r>
              <a:rPr lang="he-IL" dirty="0" err="1"/>
              <a:t>client</a:t>
            </a:r>
            <a:r>
              <a:rPr lang="he-IL" dirty="0"/>
              <a:t> –ים שמחוברים ל </a:t>
            </a:r>
            <a:r>
              <a:rPr lang="he-IL" dirty="0" err="1"/>
              <a:t>master</a:t>
            </a:r>
            <a:r>
              <a:rPr lang="he-IL" dirty="0"/>
              <a:t> אחד ושרת אחד שמאזין.</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כפי שמופיע בציור </a:t>
            </a:r>
            <a:r>
              <a:rPr lang="en-US" dirty="0" err="1"/>
              <a:t>ח</a:t>
            </a:r>
            <a:r>
              <a:rPr lang="he-IL" dirty="0"/>
              <a:t>לק מרכיבי esp32cam מהווה </a:t>
            </a:r>
            <a:r>
              <a:rPr lang="he-IL" dirty="0" err="1"/>
              <a:t>mesh-clients</a:t>
            </a:r>
            <a:r>
              <a:rPr lang="he-IL" dirty="0"/>
              <a:t> אשר יזהו ״חשש לשריפה \ שינוי בעוצמת האור״ ומתריעים על זה, וחלק אחר יהווה </a:t>
            </a:r>
            <a:r>
              <a:rPr lang="he-IL" dirty="0" err="1"/>
              <a:t>mesh-master</a:t>
            </a:r>
            <a:r>
              <a:rPr lang="he-IL" dirty="0"/>
              <a:t> אשר מקבל מידע מה </a:t>
            </a:r>
            <a:r>
              <a:rPr lang="he-IL" dirty="0" err="1"/>
              <a:t>clients</a:t>
            </a:r>
            <a:r>
              <a:rPr lang="he-IL" dirty="0"/>
              <a:t> ומעביר אותו לשרת (שזה מחשב פרטי שלנו) והשרת מציג את המידע ללקוח. </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15</a:t>
            </a:fld>
            <a:endParaRPr lang="en-US"/>
          </a:p>
        </p:txBody>
      </p:sp>
    </p:spTree>
    <p:extLst>
      <p:ext uri="{BB962C8B-B14F-4D97-AF65-F5344CB8AC3E}">
        <p14:creationId xmlns:p14="http://schemas.microsoft.com/office/powerpoint/2010/main" val="3134007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עכשיו נדבר על הרכיבים של </a:t>
            </a:r>
            <a:r>
              <a:rPr lang="he-IL" dirty="0" err="1"/>
              <a:t>הפרוקיט</a:t>
            </a:r>
            <a:r>
              <a:rPr lang="he-IL" dirty="0"/>
              <a:t>, אזי כפי שראינו בציור הקודם הרכיב המרכזי </a:t>
            </a:r>
            <a:r>
              <a:rPr lang="he-IL" dirty="0" err="1"/>
              <a:t>בפרוקיט</a:t>
            </a:r>
            <a:r>
              <a:rPr lang="he-IL" dirty="0"/>
              <a:t> שחלנו הינו רכיב esp32cam </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16</a:t>
            </a:fld>
            <a:endParaRPr lang="en-US"/>
          </a:p>
        </p:txBody>
      </p:sp>
    </p:spTree>
    <p:extLst>
      <p:ext uri="{BB962C8B-B14F-4D97-AF65-F5344CB8AC3E}">
        <p14:creationId xmlns:p14="http://schemas.microsoft.com/office/powerpoint/2010/main" val="275283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רכיב ה </a:t>
            </a:r>
            <a:r>
              <a:rPr lang="he-IL" dirty="0" err="1"/>
              <a:t>esp</a:t>
            </a:r>
            <a:r>
              <a:rPr lang="he-IL" dirty="0"/>
              <a:t> הוא מיקרו-מעבד אשר תומך בתקשורת </a:t>
            </a:r>
            <a:r>
              <a:rPr lang="he-IL" dirty="0" err="1"/>
              <a:t>wifi</a:t>
            </a:r>
            <a:r>
              <a:rPr lang="he-IL" dirty="0"/>
              <a:t> ו </a:t>
            </a:r>
            <a:r>
              <a:rPr lang="he-IL" dirty="0" err="1"/>
              <a:t>bluetooth</a:t>
            </a:r>
            <a:r>
              <a:rPr lang="he-IL" dirty="0"/>
              <a:t>. </a:t>
            </a:r>
          </a:p>
          <a:p>
            <a:r>
              <a:rPr lang="he-IL" dirty="0"/>
              <a:t>מכיל שני קורים, ועובד עם מתחים בין 3.3 ל 5 וולט. </a:t>
            </a:r>
          </a:p>
          <a:p>
            <a:r>
              <a:rPr lang="he-IL" dirty="0"/>
              <a:t>ניתן להריץ עליו תוכנה שכתובה בשפת </a:t>
            </a:r>
            <a:r>
              <a:rPr lang="he-IL" dirty="0" err="1"/>
              <a:t>c</a:t>
            </a:r>
            <a:r>
              <a:rPr lang="he-IL" dirty="0"/>
              <a:t> או שפת </a:t>
            </a:r>
            <a:r>
              <a:rPr lang="he-IL" dirty="0" err="1"/>
              <a:t>מיקרופייתון</a:t>
            </a:r>
            <a:r>
              <a:rPr lang="he-IL" dirty="0"/>
              <a:t>. בפרויקט שלנו אנחנו </a:t>
            </a:r>
            <a:r>
              <a:rPr lang="he-IL" dirty="0" err="1"/>
              <a:t>תורבים</a:t>
            </a:r>
            <a:r>
              <a:rPr lang="he-IL" dirty="0"/>
              <a:t> עליו קוד </a:t>
            </a:r>
            <a:r>
              <a:rPr lang="he-IL" dirty="0" err="1"/>
              <a:t>c</a:t>
            </a:r>
            <a:r>
              <a:rPr lang="he-IL" dirty="0"/>
              <a:t> עם פקודות של </a:t>
            </a:r>
            <a:r>
              <a:rPr lang="he-IL" dirty="0" err="1"/>
              <a:t>ארדוינו</a:t>
            </a:r>
            <a:r>
              <a:rPr lang="he-IL" dirty="0"/>
              <a:t>.</a:t>
            </a:r>
          </a:p>
          <a:p>
            <a:r>
              <a:rPr lang="he-IL" dirty="0"/>
              <a:t>יכול להריץ מערכות הפעלה שונות כמו </a:t>
            </a:r>
            <a:r>
              <a:rPr lang="he-IL" dirty="0" err="1"/>
              <a:t>windows,linux,macos</a:t>
            </a:r>
            <a:r>
              <a:rPr lang="he-IL" dirty="0"/>
              <a:t> . </a:t>
            </a:r>
          </a:p>
          <a:p>
            <a:r>
              <a:rPr lang="he-IL" dirty="0"/>
              <a:t>מכיל מצלמה של 2miga </a:t>
            </a:r>
            <a:r>
              <a:rPr lang="he-IL" dirty="0" err="1"/>
              <a:t>pixles</a:t>
            </a:r>
            <a:r>
              <a:rPr lang="he-IL" dirty="0"/>
              <a:t>. תומכת בפורמטים שונים כגון: </a:t>
            </a:r>
            <a:r>
              <a:rPr lang="he-IL" dirty="0" err="1"/>
              <a:t>jpeg</a:t>
            </a:r>
            <a:r>
              <a:rPr lang="he-IL" dirty="0"/>
              <a:t>, </a:t>
            </a:r>
            <a:r>
              <a:rPr lang="he-IL" dirty="0" err="1"/>
              <a:t>rgb</a:t>
            </a:r>
            <a:r>
              <a:rPr lang="he-IL" dirty="0"/>
              <a:t>  </a:t>
            </a:r>
            <a:r>
              <a:rPr lang="he-IL" dirty="0" err="1"/>
              <a:t>וכו</a:t>
            </a:r>
            <a:r>
              <a:rPr lang="he-IL" dirty="0"/>
              <a:t>׳.</a:t>
            </a:r>
          </a:p>
          <a:p>
            <a:r>
              <a:rPr lang="he-IL" dirty="0"/>
              <a:t>מחיר ה </a:t>
            </a:r>
            <a:r>
              <a:rPr lang="en-US" dirty="0" err="1"/>
              <a:t>esp</a:t>
            </a:r>
            <a:r>
              <a:rPr lang="he-IL" dirty="0"/>
              <a:t> בסביבות ה 10 דולר</a:t>
            </a:r>
            <a:r>
              <a:rPr lang="he-IL" baseline="0" dirty="0"/>
              <a:t> וכולל מצלמה זה בערך 15 דולר (</a:t>
            </a:r>
            <a:r>
              <a:rPr lang="he-IL" baseline="0" dirty="0" err="1"/>
              <a:t>אמאזון</a:t>
            </a:r>
            <a:r>
              <a:rPr lang="he-IL" baseline="0" dirty="0"/>
              <a:t>).</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17</a:t>
            </a:fld>
            <a:endParaRPr lang="en-US"/>
          </a:p>
        </p:txBody>
      </p:sp>
    </p:spTree>
    <p:extLst>
      <p:ext uri="{BB962C8B-B14F-4D97-AF65-F5344CB8AC3E}">
        <p14:creationId xmlns:p14="http://schemas.microsoft.com/office/powerpoint/2010/main" val="980660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מבחינת סביבות העבודה שעבדנו איתם בפרויקט:</a:t>
            </a:r>
          </a:p>
          <a:p>
            <a:r>
              <a:rPr lang="he-IL" dirty="0"/>
              <a:t>1- </a:t>
            </a:r>
            <a:r>
              <a:rPr lang="he-IL" dirty="0" err="1"/>
              <a:t>arduino</a:t>
            </a:r>
            <a:r>
              <a:rPr lang="he-IL" dirty="0"/>
              <a:t> </a:t>
            </a:r>
            <a:r>
              <a:rPr lang="he-IL" dirty="0" err="1"/>
              <a:t>ide</a:t>
            </a:r>
            <a:endParaRPr lang="he-IL" dirty="0"/>
          </a:p>
          <a:p>
            <a:r>
              <a:rPr lang="he-IL" dirty="0"/>
              <a:t>2- </a:t>
            </a:r>
            <a:r>
              <a:rPr lang="he-IL" dirty="0" err="1"/>
              <a:t>github</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18</a:t>
            </a:fld>
            <a:endParaRPr lang="en-US"/>
          </a:p>
        </p:txBody>
      </p:sp>
    </p:spTree>
    <p:extLst>
      <p:ext uri="{BB962C8B-B14F-4D97-AF65-F5344CB8AC3E}">
        <p14:creationId xmlns:p14="http://schemas.microsoft.com/office/powerpoint/2010/main" val="3700959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a:t>ali</a:t>
            </a:r>
            <a:endParaRPr lang="he-IL" dirty="0"/>
          </a:p>
          <a:p>
            <a:r>
              <a:rPr lang="he-IL" dirty="0"/>
              <a:t>בואו נסתכל בתרשים הזרימה של הפרויקט שלנו, בהתחלה אנחנו מאתחלים את רשת ה- </a:t>
            </a:r>
            <a:r>
              <a:rPr lang="en-US" dirty="0"/>
              <a:t>MESH</a:t>
            </a:r>
            <a:endParaRPr lang="he-IL" dirty="0"/>
          </a:p>
          <a:p>
            <a:r>
              <a:rPr lang="he-IL" dirty="0"/>
              <a:t>מצלמים</a:t>
            </a:r>
            <a:r>
              <a:rPr lang="he-IL" baseline="0" dirty="0"/>
              <a:t> </a:t>
            </a:r>
            <a:r>
              <a:rPr lang="en-US" baseline="0" dirty="0"/>
              <a:t>frame</a:t>
            </a:r>
            <a:r>
              <a:rPr lang="he-IL" baseline="0" dirty="0"/>
              <a:t> בעזרת המצלמה של ה </a:t>
            </a:r>
            <a:r>
              <a:rPr lang="en-US" baseline="0" dirty="0" err="1"/>
              <a:t>esp</a:t>
            </a:r>
            <a:r>
              <a:rPr lang="he-IL" baseline="0" dirty="0"/>
              <a:t> , בודקים האם מזהים שינוי בעוצמת האור בתמונה שצילמנו (לפי </a:t>
            </a:r>
            <a:r>
              <a:rPr lang="he-IL" baseline="0" dirty="0" err="1"/>
              <a:t>אלגו</a:t>
            </a:r>
            <a:r>
              <a:rPr lang="he-IL" baseline="0" dirty="0"/>
              <a:t>' זיהוי ה </a:t>
            </a:r>
            <a:r>
              <a:rPr lang="en-US" baseline="0" dirty="0"/>
              <a:t>flash</a:t>
            </a:r>
            <a:r>
              <a:rPr lang="he-IL" baseline="0" dirty="0"/>
              <a:t> שנסביר עליו </a:t>
            </a:r>
            <a:r>
              <a:rPr lang="he-IL" baseline="0" dirty="0" err="1"/>
              <a:t>אחרכך</a:t>
            </a:r>
            <a:r>
              <a:rPr lang="he-IL" baseline="0" dirty="0"/>
              <a:t>), </a:t>
            </a:r>
          </a:p>
          <a:p>
            <a:r>
              <a:rPr lang="he-IL" baseline="0" dirty="0"/>
              <a:t>אם יש שינוי בעוצמת האור אז שולחים </a:t>
            </a:r>
            <a:r>
              <a:rPr lang="he-IL" baseline="0" dirty="0" err="1"/>
              <a:t>התארה</a:t>
            </a:r>
            <a:r>
              <a:rPr lang="he-IL" baseline="0" dirty="0"/>
              <a:t> למאסטר, ואם לא לוקחים תמונה אחרת וכך הלאה.</a:t>
            </a:r>
          </a:p>
          <a:p>
            <a:r>
              <a:rPr lang="he-IL" baseline="0" dirty="0"/>
              <a:t>המאסטר מתחבר ל </a:t>
            </a:r>
            <a:r>
              <a:rPr lang="en-US" baseline="0" dirty="0" err="1"/>
              <a:t>wifi</a:t>
            </a:r>
            <a:r>
              <a:rPr lang="en-US" baseline="0" dirty="0"/>
              <a:t> </a:t>
            </a:r>
            <a:r>
              <a:rPr lang="he-IL" baseline="0" dirty="0"/>
              <a:t> ואז שולח את ההתראה לשרת (לפי </a:t>
            </a:r>
            <a:r>
              <a:rPr lang="en-US" baseline="0" dirty="0"/>
              <a:t>JSON FORMAT</a:t>
            </a:r>
            <a:r>
              <a:rPr lang="he-IL" baseline="0" dirty="0"/>
              <a:t> ופרוטוקול </a:t>
            </a:r>
            <a:r>
              <a:rPr lang="en-US" baseline="0" dirty="0"/>
              <a:t>HTTP</a:t>
            </a:r>
            <a:r>
              <a:rPr lang="he-IL" baseline="0" dirty="0"/>
              <a:t>).</a:t>
            </a:r>
          </a:p>
          <a:p>
            <a:r>
              <a:rPr lang="he-IL" baseline="0" dirty="0"/>
              <a:t>השרת מאזין על </a:t>
            </a:r>
            <a:r>
              <a:rPr lang="en-US" baseline="0" dirty="0"/>
              <a:t>IP &amp; PORT </a:t>
            </a:r>
            <a:r>
              <a:rPr lang="he-IL" baseline="0" dirty="0"/>
              <a:t> מסוימים (שידועים למאסטר) ומציג את ההתראות שמקבל.</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19</a:t>
            </a:fld>
            <a:endParaRPr lang="en-US"/>
          </a:p>
        </p:txBody>
      </p:sp>
    </p:spTree>
    <p:extLst>
      <p:ext uri="{BB962C8B-B14F-4D97-AF65-F5344CB8AC3E}">
        <p14:creationId xmlns:p14="http://schemas.microsoft.com/office/powerpoint/2010/main" val="201453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סוראי</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ברשותכם, היום נעבור על הנושאים הבאים:</a:t>
            </a:r>
          </a:p>
          <a:p>
            <a:pPr marL="171450" indent="-171450">
              <a:buFont typeface="Arial" panose="020B0604020202020204" pitchFamily="34" charset="0"/>
              <a:buChar char="•"/>
            </a:pPr>
            <a:r>
              <a:rPr lang="he-IL" dirty="0"/>
              <a:t>נתחיל בלדבר על המוטיבציה והמטרות של הפרויקט</a:t>
            </a:r>
          </a:p>
          <a:p>
            <a:pPr marL="171450" indent="-171450">
              <a:buFont typeface="Arial" panose="020B0604020202020204" pitchFamily="34" charset="0"/>
              <a:buChar char="•"/>
            </a:pPr>
            <a:r>
              <a:rPr lang="he-IL" dirty="0"/>
              <a:t>ואז נדבר על פתרון שאותו מימשנו</a:t>
            </a:r>
          </a:p>
          <a:p>
            <a:pPr marL="171450" indent="-171450">
              <a:buFont typeface="Arial" panose="020B0604020202020204" pitchFamily="34" charset="0"/>
              <a:buChar char="•"/>
            </a:pPr>
            <a:r>
              <a:rPr lang="he-IL" dirty="0"/>
              <a:t>לאחר מכן נתעמק עוד בפתרון </a:t>
            </a:r>
            <a:r>
              <a:rPr lang="he-IL" dirty="0" err="1"/>
              <a:t>ספיציפית</a:t>
            </a:r>
            <a:r>
              <a:rPr lang="he-IL" dirty="0"/>
              <a:t> בספרייה </a:t>
            </a:r>
            <a:r>
              <a:rPr lang="he-IL" dirty="0" err="1"/>
              <a:t>painlessmesh</a:t>
            </a:r>
            <a:r>
              <a:rPr lang="he-IL" dirty="0"/>
              <a:t> שאפשרה לממש את הפתרון</a:t>
            </a:r>
          </a:p>
          <a:p>
            <a:pPr marL="171450" indent="-171450">
              <a:buFont typeface="Arial" panose="020B0604020202020204" pitchFamily="34" charset="0"/>
              <a:buChar char="•"/>
            </a:pPr>
            <a:r>
              <a:rPr lang="he-IL" dirty="0"/>
              <a:t>ואז נדבר על הדיאגרמה של הפתרון ועל רכיביו (esp32cam)</a:t>
            </a:r>
          </a:p>
          <a:p>
            <a:pPr marL="171450" indent="-171450">
              <a:buFont typeface="Arial" panose="020B0604020202020204" pitchFamily="34" charset="0"/>
              <a:buChar char="•"/>
            </a:pPr>
            <a:r>
              <a:rPr lang="he-IL" dirty="0"/>
              <a:t>ואז נדבר על סביבות העבודה </a:t>
            </a:r>
            <a:r>
              <a:rPr lang="he-IL" dirty="0" err="1"/>
              <a:t>arduino&amp;github</a:t>
            </a:r>
            <a:endParaRPr lang="he-IL" dirty="0"/>
          </a:p>
          <a:p>
            <a:pPr marL="171450" indent="-171450">
              <a:buFont typeface="Arial" panose="020B0604020202020204" pitchFamily="34" charset="0"/>
              <a:buChar char="•"/>
            </a:pPr>
            <a:r>
              <a:rPr lang="he-IL" dirty="0"/>
              <a:t>ואז נדבר על תרשים הזרימה ועל האלגוריתם </a:t>
            </a:r>
            <a:endParaRPr lang="en-US" dirty="0"/>
          </a:p>
          <a:p>
            <a:pPr marL="171450" indent="-171450">
              <a:buFont typeface="Arial" panose="020B0604020202020204" pitchFamily="34" charset="0"/>
              <a:buChar char="•"/>
            </a:pPr>
            <a:r>
              <a:rPr lang="en-US" dirty="0" err="1"/>
              <a:t>ב</a:t>
            </a:r>
            <a:r>
              <a:rPr lang="he-IL" dirty="0"/>
              <a:t>סוף נדבר על התוצאות (</a:t>
            </a:r>
            <a:r>
              <a:rPr lang="he-IL" dirty="0" err="1"/>
              <a:t>התרעות,תמונה,וחביליות</a:t>
            </a:r>
            <a:r>
              <a:rPr lang="he-IL" dirty="0"/>
              <a:t> שונות גודל) ואז מסקנות והמלצות</a:t>
            </a:r>
          </a:p>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a:t>
            </a:fld>
            <a:endParaRPr lang="en-US"/>
          </a:p>
        </p:txBody>
      </p:sp>
    </p:spTree>
    <p:extLst>
      <p:ext uri="{BB962C8B-B14F-4D97-AF65-F5344CB8AC3E}">
        <p14:creationId xmlns:p14="http://schemas.microsoft.com/office/powerpoint/2010/main" val="90054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עכשיו נדבר על </a:t>
            </a:r>
            <a:r>
              <a:rPr lang="he-IL" dirty="0" err="1"/>
              <a:t>האלגגוריתם</a:t>
            </a:r>
            <a:r>
              <a:rPr lang="he-IL" dirty="0"/>
              <a:t> לזיהוי שינוי בעוצמת האור:</a:t>
            </a:r>
          </a:p>
          <a:p>
            <a:pPr marL="228600" indent="-228600">
              <a:buAutoNum type="arabicPeriod"/>
            </a:pPr>
            <a:r>
              <a:rPr lang="en-US" dirty="0"/>
              <a:t>int diff = 0: Initializes a variable diff to keep track of the cumulative difference between pixel values in the frame buffer.</a:t>
            </a:r>
            <a:endParaRPr lang="he-IL" dirty="0"/>
          </a:p>
          <a:p>
            <a:pPr marL="228600" indent="-228600">
              <a:buAutoNum type="arabicPeriod"/>
            </a:pPr>
            <a:r>
              <a:rPr lang="en-US" dirty="0"/>
              <a:t> 2. The for loop iterates through the pixel values in the frame buffer, incrementing </a:t>
            </a:r>
            <a:r>
              <a:rPr lang="en-US" dirty="0" err="1"/>
              <a:t>i</a:t>
            </a:r>
            <a:r>
              <a:rPr lang="en-US" dirty="0"/>
              <a:t> by 2 in each iteration. This is because each pixel value consists of two consecutive bytes (e.g., Red and Green components). fb-&gt;</a:t>
            </a:r>
            <a:r>
              <a:rPr lang="en-US" dirty="0" err="1"/>
              <a:t>len</a:t>
            </a:r>
            <a:r>
              <a:rPr lang="en-US" dirty="0"/>
              <a:t> - 2 is used as the loop condition to prevent accessing memory beyond the buffer's length.</a:t>
            </a:r>
            <a:endParaRPr lang="he-IL" dirty="0"/>
          </a:p>
          <a:p>
            <a:pPr marL="228600" indent="-228600">
              <a:buAutoNum type="arabicPeriod"/>
            </a:pPr>
            <a:r>
              <a:rPr lang="en-US" dirty="0"/>
              <a:t> 3. Inside the loop, abs((int)fb-&gt;</a:t>
            </a:r>
            <a:r>
              <a:rPr lang="en-US" dirty="0" err="1"/>
              <a:t>buf</a:t>
            </a:r>
            <a:r>
              <a:rPr lang="en-US" dirty="0"/>
              <a:t>[</a:t>
            </a:r>
            <a:r>
              <a:rPr lang="en-US" dirty="0" err="1"/>
              <a:t>i</a:t>
            </a:r>
            <a:r>
              <a:rPr lang="en-US" dirty="0"/>
              <a:t>] - (int)fb-&gt;</a:t>
            </a:r>
            <a:r>
              <a:rPr lang="en-US" dirty="0" err="1"/>
              <a:t>buf</a:t>
            </a:r>
            <a:r>
              <a:rPr lang="en-US" dirty="0"/>
              <a:t>[</a:t>
            </a:r>
            <a:r>
              <a:rPr lang="en-US" dirty="0" err="1"/>
              <a:t>i</a:t>
            </a:r>
            <a:r>
              <a:rPr lang="en-US" dirty="0"/>
              <a:t> + 2]) calculates the absolute difference between the pixel value at index </a:t>
            </a:r>
            <a:r>
              <a:rPr lang="en-US" dirty="0" err="1"/>
              <a:t>i</a:t>
            </a:r>
            <a:r>
              <a:rPr lang="en-US" dirty="0"/>
              <a:t> and the pixel value at index </a:t>
            </a:r>
            <a:r>
              <a:rPr lang="en-US" dirty="0" err="1"/>
              <a:t>i</a:t>
            </a:r>
            <a:r>
              <a:rPr lang="en-US" dirty="0"/>
              <a:t> + 2. This difference represents the change in brightness between adjacent pixels. </a:t>
            </a:r>
            <a:endParaRPr lang="he-IL" dirty="0"/>
          </a:p>
          <a:p>
            <a:pPr marL="228600" indent="-228600">
              <a:buAutoNum type="arabicPeriod"/>
            </a:pPr>
            <a:r>
              <a:rPr lang="en-US" dirty="0"/>
              <a:t>4. diff += ...: The calculated absolute difference is added to the diff variable, accumulating the overall brightness change across the frame.</a:t>
            </a:r>
            <a:endParaRPr lang="he-IL" dirty="0"/>
          </a:p>
          <a:p>
            <a:pPr marL="228600" indent="-228600">
              <a:buAutoNum type="arabicPeriod"/>
            </a:pPr>
            <a:r>
              <a:rPr lang="en-US" dirty="0"/>
              <a:t> 5. After the loop, the code prints the diff and </a:t>
            </a:r>
            <a:r>
              <a:rPr lang="en-US" dirty="0" err="1"/>
              <a:t>oldDiff</a:t>
            </a:r>
            <a:r>
              <a:rPr lang="en-US" dirty="0"/>
              <a:t> values to the serial console for debugging purposes.</a:t>
            </a:r>
            <a:endParaRPr lang="he-IL" dirty="0"/>
          </a:p>
          <a:p>
            <a:pPr marL="228600" indent="-228600">
              <a:buAutoNum type="arabicPeriod"/>
            </a:pPr>
            <a:r>
              <a:rPr lang="en-US" dirty="0"/>
              <a:t> 6. The next line bool </a:t>
            </a:r>
            <a:r>
              <a:rPr lang="en-US" dirty="0" err="1"/>
              <a:t>triggerWarning</a:t>
            </a:r>
            <a:r>
              <a:rPr lang="en-US" dirty="0"/>
              <a:t> = (diff - </a:t>
            </a:r>
            <a:r>
              <a:rPr lang="en-US" dirty="0" err="1"/>
              <a:t>oldDiff</a:t>
            </a:r>
            <a:r>
              <a:rPr lang="en-US" dirty="0"/>
              <a:t> &gt; FLASH_DIFF); calculates the difference between the current diff value and the previous </a:t>
            </a:r>
            <a:r>
              <a:rPr lang="en-US" dirty="0" err="1"/>
              <a:t>oldDiff</a:t>
            </a:r>
            <a:r>
              <a:rPr lang="en-US" dirty="0"/>
              <a:t> value. If this difference is greater than a predefined FLASH_DIFF threshold, it's interpreted as a significant change in brightness, potentially indicating a flash of light. Note: The accuracy of flash detection depends on the choice of FLASH_DIFF and the nature of the input image frames. Adjustments may be necessary for optimal results.</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20</a:t>
            </a:fld>
            <a:endParaRPr lang="en-US"/>
          </a:p>
        </p:txBody>
      </p:sp>
    </p:spTree>
    <p:extLst>
      <p:ext uri="{BB962C8B-B14F-4D97-AF65-F5344CB8AC3E}">
        <p14:creationId xmlns:p14="http://schemas.microsoft.com/office/powerpoint/2010/main" val="1720975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אז עכשיו נדבר על הרצת הפרויקט שלנו:</a:t>
            </a:r>
          </a:p>
          <a:p>
            <a:r>
              <a:rPr lang="he-IL" dirty="0"/>
              <a:t>אז מה שתכנסנו אליו זה שלושה </a:t>
            </a:r>
            <a:r>
              <a:rPr lang="he-IL" dirty="0" err="1"/>
              <a:t>client</a:t>
            </a:r>
            <a:r>
              <a:rPr lang="he-IL" dirty="0"/>
              <a:t> ו מאסטר אחד ושרת אחד, המאסטר מחובר לאנטנה להגברת טווח הקליטה והשידור שלו.</a:t>
            </a:r>
          </a:p>
          <a:p>
            <a:r>
              <a:rPr lang="he-IL" dirty="0"/>
              <a:t>אזי רואים בתמונה את ארבעת הרכיבים הללו </a:t>
            </a:r>
            <a:r>
              <a:rPr lang="he-IL" dirty="0" err="1"/>
              <a:t>מחווברים</a:t>
            </a:r>
            <a:r>
              <a:rPr lang="he-IL" dirty="0"/>
              <a:t> למחשב, </a:t>
            </a:r>
          </a:p>
          <a:p>
            <a:r>
              <a:rPr lang="he-IL" dirty="0"/>
              <a:t>תמונה2- ועכשיו </a:t>
            </a:r>
            <a:r>
              <a:rPr lang="he-IL" dirty="0" err="1"/>
              <a:t>רואיםאת</a:t>
            </a:r>
            <a:r>
              <a:rPr lang="he-IL" dirty="0"/>
              <a:t> מסך אחד ה </a:t>
            </a:r>
            <a:r>
              <a:rPr lang="he-IL" dirty="0" err="1"/>
              <a:t>client</a:t>
            </a:r>
            <a:r>
              <a:rPr lang="he-IL" dirty="0"/>
              <a:t> ומסך המאסטר בתוכנת </a:t>
            </a:r>
            <a:r>
              <a:rPr lang="he-IL" dirty="0" err="1"/>
              <a:t>arduino</a:t>
            </a:r>
            <a:r>
              <a:rPr lang="he-IL" dirty="0"/>
              <a:t> </a:t>
            </a:r>
            <a:r>
              <a:rPr lang="he-IL" dirty="0" err="1"/>
              <a:t>ide</a:t>
            </a:r>
            <a:r>
              <a:rPr lang="he-IL" dirty="0"/>
              <a:t>, רואים הגדרת ה </a:t>
            </a:r>
            <a:r>
              <a:rPr lang="he-IL" dirty="0" err="1"/>
              <a:t>boardים</a:t>
            </a:r>
            <a:r>
              <a:rPr lang="he-IL" dirty="0"/>
              <a:t> המתאימים וגם כן מסכי הפלט שלהם.</a:t>
            </a:r>
          </a:p>
          <a:p>
            <a:r>
              <a:rPr lang="he-IL" dirty="0"/>
              <a:t>תמונה3– ב </a:t>
            </a:r>
            <a:r>
              <a:rPr lang="he-IL" dirty="0" err="1"/>
              <a:t>cmd</a:t>
            </a:r>
            <a:r>
              <a:rPr lang="he-IL" dirty="0"/>
              <a:t> זה רואים את השרת שמאזין על פורט ו </a:t>
            </a:r>
            <a:r>
              <a:rPr lang="he-IL" dirty="0" err="1"/>
              <a:t>ip</a:t>
            </a:r>
            <a:r>
              <a:rPr lang="he-IL" dirty="0"/>
              <a:t> </a:t>
            </a:r>
            <a:r>
              <a:rPr lang="he-IL" dirty="0" err="1"/>
              <a:t>מסויימים</a:t>
            </a:r>
            <a:r>
              <a:rPr lang="he-IL" dirty="0"/>
              <a:t> ומקבל התרעות </a:t>
            </a:r>
            <a:r>
              <a:rPr lang="he-IL" dirty="0" err="1"/>
              <a:t>מההמאסטר</a:t>
            </a:r>
            <a:r>
              <a:rPr lang="he-IL" dirty="0"/>
              <a:t>, אשר המאסטר בתורו קיבל את ההתרעות מה </a:t>
            </a:r>
            <a:r>
              <a:rPr lang="he-IL" dirty="0" err="1"/>
              <a:t>clientים</a:t>
            </a:r>
            <a:r>
              <a:rPr lang="he-IL" dirty="0"/>
              <a:t>.</a:t>
            </a:r>
          </a:p>
          <a:p>
            <a:r>
              <a:rPr lang="he-IL" dirty="0"/>
              <a:t>ה </a:t>
            </a:r>
            <a:r>
              <a:rPr lang="he-IL" dirty="0" err="1"/>
              <a:t>clietים</a:t>
            </a:r>
            <a:r>
              <a:rPr lang="he-IL" dirty="0"/>
              <a:t> בתורם שולחים את ההתרעות ברגע שמשהים טריגר כלשהו והגדרנו אותו להיות שינוי בשטף האור- מה שהסברנו מקודם.</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21</a:t>
            </a:fld>
            <a:endParaRPr lang="en-US"/>
          </a:p>
        </p:txBody>
      </p:sp>
    </p:spTree>
    <p:extLst>
      <p:ext uri="{BB962C8B-B14F-4D97-AF65-F5344CB8AC3E}">
        <p14:creationId xmlns:p14="http://schemas.microsoft.com/office/powerpoint/2010/main" val="30415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כאן רואים את </a:t>
            </a:r>
            <a:r>
              <a:rPr lang="he-IL" dirty="0" err="1"/>
              <a:t>ההתומצאות</a:t>
            </a:r>
            <a:r>
              <a:rPr lang="he-IL" dirty="0"/>
              <a:t> של העברת התרעות, את הניסוי ההזה ערכנו לפי שלבים, </a:t>
            </a:r>
            <a:r>
              <a:rPr lang="he-IL" dirty="0" err="1"/>
              <a:t>התהחלה</a:t>
            </a:r>
            <a:r>
              <a:rPr lang="he-IL" dirty="0"/>
              <a:t> ניסינו </a:t>
            </a:r>
            <a:r>
              <a:rPr lang="he-IL" dirty="0" err="1"/>
              <a:t>client</a:t>
            </a:r>
            <a:r>
              <a:rPr lang="he-IL" dirty="0"/>
              <a:t> אחד ומאסטר ושרת,</a:t>
            </a:r>
          </a:p>
          <a:p>
            <a:r>
              <a:rPr lang="he-IL" dirty="0"/>
              <a:t>אזי רואים שה </a:t>
            </a:r>
            <a:r>
              <a:rPr lang="he-IL" dirty="0" err="1"/>
              <a:t>client</a:t>
            </a:r>
            <a:r>
              <a:rPr lang="he-IL" dirty="0"/>
              <a:t> זהה </a:t>
            </a:r>
            <a:r>
              <a:rPr lang="he-IL" dirty="0" err="1"/>
              <a:t>flash</a:t>
            </a:r>
            <a:r>
              <a:rPr lang="he-IL" dirty="0"/>
              <a:t> ושלח התרעה למאסטר, המאסטר קיבל ואז התחבר ל </a:t>
            </a:r>
            <a:r>
              <a:rPr lang="he-IL" dirty="0" err="1"/>
              <a:t>wifi</a:t>
            </a:r>
            <a:r>
              <a:rPr lang="he-IL" dirty="0"/>
              <a:t> חיצוני שאליה השרת מחובר והעביר את ההתרעה הלאה לשרת ובשרת רואים שההתרעות מתקבלות.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22</a:t>
            </a:fld>
            <a:endParaRPr lang="en-US"/>
          </a:p>
        </p:txBody>
      </p:sp>
    </p:spTree>
    <p:extLst>
      <p:ext uri="{BB962C8B-B14F-4D97-AF65-F5344CB8AC3E}">
        <p14:creationId xmlns:p14="http://schemas.microsoft.com/office/powerpoint/2010/main" val="228896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כאן אותו ניסוי אך עם שני </a:t>
            </a:r>
            <a:r>
              <a:rPr lang="he-IL" dirty="0" err="1"/>
              <a:t>clientים</a:t>
            </a:r>
            <a:r>
              <a:rPr lang="he-IL" dirty="0"/>
              <a:t> אז רואים שזה עבד הרי בשרת וגם במאסטר התקבלו התרעות משני </a:t>
            </a:r>
            <a:r>
              <a:rPr lang="he-IL" dirty="0" err="1"/>
              <a:t>clientים</a:t>
            </a:r>
            <a:r>
              <a:rPr lang="he-IL" dirty="0"/>
              <a:t>.</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23</a:t>
            </a:fld>
            <a:endParaRPr lang="en-US"/>
          </a:p>
        </p:txBody>
      </p:sp>
    </p:spTree>
    <p:extLst>
      <p:ext uri="{BB962C8B-B14F-4D97-AF65-F5344CB8AC3E}">
        <p14:creationId xmlns:p14="http://schemas.microsoft.com/office/powerpoint/2010/main" val="1266701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וכאן עבור שלושה </a:t>
            </a:r>
            <a:r>
              <a:rPr lang="he-IL" dirty="0" err="1"/>
              <a:t>clientים</a:t>
            </a:r>
            <a:r>
              <a:rPr lang="he-IL" dirty="0"/>
              <a:t>.</a:t>
            </a:r>
          </a:p>
          <a:p>
            <a:r>
              <a:rPr lang="he-IL" dirty="0"/>
              <a:t>זה עובד</a:t>
            </a:r>
            <a:r>
              <a:rPr lang="he-IL" dirty="0">
                <a:sym typeface="Wingdings" pitchFamily="2" charset="2"/>
              </a:rPr>
              <a:t></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24</a:t>
            </a:fld>
            <a:endParaRPr lang="en-US"/>
          </a:p>
        </p:txBody>
      </p:sp>
    </p:spTree>
    <p:extLst>
      <p:ext uri="{BB962C8B-B14F-4D97-AF65-F5344CB8AC3E}">
        <p14:creationId xmlns:p14="http://schemas.microsoft.com/office/powerpoint/2010/main" val="252919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עכשיו נדבר איך ניסינו לבדוק העברת תמונה וכאן מראים את תוצאות טסט זה:</a:t>
            </a:r>
          </a:p>
          <a:p>
            <a:r>
              <a:rPr lang="he-IL" dirty="0"/>
              <a:t>רואים ש </a:t>
            </a:r>
            <a:r>
              <a:rPr lang="he-IL" dirty="0" err="1"/>
              <a:t>client</a:t>
            </a:r>
            <a:r>
              <a:rPr lang="he-IL" dirty="0"/>
              <a:t> זיהה </a:t>
            </a:r>
            <a:r>
              <a:rPr lang="he-IL" dirty="0" err="1"/>
              <a:t>flash</a:t>
            </a:r>
            <a:r>
              <a:rPr lang="he-IL" dirty="0"/>
              <a:t>. </a:t>
            </a:r>
            <a:r>
              <a:rPr lang="he-IL" dirty="0" err="1"/>
              <a:t>וא</a:t>
            </a:r>
            <a:r>
              <a:rPr lang="he-IL" dirty="0"/>
              <a:t> </a:t>
            </a:r>
            <a:r>
              <a:rPr lang="he-IL" dirty="0" err="1"/>
              <a:t>זהוא</a:t>
            </a:r>
            <a:r>
              <a:rPr lang="he-IL" dirty="0"/>
              <a:t> מנסה להעביר תמונה של 1500 בתים בפורמט של </a:t>
            </a:r>
            <a:r>
              <a:rPr lang="he-IL" dirty="0" err="1"/>
              <a:t>image</a:t>
            </a:r>
            <a:r>
              <a:rPr lang="he-IL" dirty="0"/>
              <a:t> ואז את </a:t>
            </a:r>
            <a:r>
              <a:rPr lang="he-IL" dirty="0" err="1"/>
              <a:t>הrgb</a:t>
            </a:r>
            <a:r>
              <a:rPr lang="he-IL" dirty="0"/>
              <a:t> של </a:t>
            </a:r>
            <a:r>
              <a:rPr lang="he-IL" dirty="0" err="1"/>
              <a:t>הביקסילים</a:t>
            </a:r>
            <a:r>
              <a:rPr lang="he-IL" dirty="0"/>
              <a:t> של התמונה</a:t>
            </a:r>
          </a:p>
          <a:p>
            <a:r>
              <a:rPr lang="he-IL" dirty="0"/>
              <a:t> (למה מספר זה נסביר </a:t>
            </a:r>
            <a:r>
              <a:rPr lang="he-IL" dirty="0" err="1"/>
              <a:t>אחרכך</a:t>
            </a:r>
            <a:r>
              <a:rPr lang="he-IL" dirty="0"/>
              <a:t>) </a:t>
            </a:r>
          </a:p>
          <a:p>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25</a:t>
            </a:fld>
            <a:endParaRPr lang="en-US"/>
          </a:p>
        </p:txBody>
      </p:sp>
    </p:spTree>
    <p:extLst>
      <p:ext uri="{BB962C8B-B14F-4D97-AF65-F5344CB8AC3E}">
        <p14:creationId xmlns:p14="http://schemas.microsoft.com/office/powerpoint/2010/main" val="325764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כאן רואים שהתמונה התקבלה אצל המאסטר, ואז הוא התחבר ל </a:t>
            </a:r>
            <a:r>
              <a:rPr lang="he-IL" dirty="0" err="1"/>
              <a:t>wifi</a:t>
            </a:r>
            <a:r>
              <a:rPr lang="he-IL" dirty="0"/>
              <a:t> ושלח את התמונה לשרת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26</a:t>
            </a:fld>
            <a:endParaRPr lang="en-US"/>
          </a:p>
        </p:txBody>
      </p:sp>
    </p:spTree>
    <p:extLst>
      <p:ext uri="{BB962C8B-B14F-4D97-AF65-F5344CB8AC3E}">
        <p14:creationId xmlns:p14="http://schemas.microsoft.com/office/powerpoint/2010/main" val="685687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וכאן רואים שהתמונה התקבלה בשרת , והציג אותה בדפדפן </a:t>
            </a:r>
            <a:r>
              <a:rPr lang="he-IL" dirty="0" err="1"/>
              <a:t>אנטרנט</a:t>
            </a:r>
            <a:r>
              <a:rPr lang="he-IL" dirty="0"/>
              <a:t> אך לצערנו התמונה אינה </a:t>
            </a:r>
            <a:r>
              <a:rPr lang="he-IL" dirty="0" err="1"/>
              <a:t>אנפורמטיבית</a:t>
            </a:r>
            <a:r>
              <a:rPr lang="he-I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David" panose="020E0502060401010101" pitchFamily="34" charset="-79"/>
                <a:ea typeface="Calibri" panose="020F0502020204030204" pitchFamily="34" charset="0"/>
                <a:cs typeface="Arial" panose="020B0604020202020204" pitchFamily="34" charset="0"/>
              </a:rPr>
              <a:t>Its obvious that the shown image on web is uninformative, and this is because the client can send only 1500 pixels. So we concluded that the client should split the image to chunks of 1500 pixels, and then send them, before doing that we test if the master is capable to receive all chunks…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r>
              <a:rPr lang="he-IL" dirty="0"/>
              <a:t> </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27</a:t>
            </a:fld>
            <a:endParaRPr lang="en-US"/>
          </a:p>
        </p:txBody>
      </p:sp>
    </p:spTree>
    <p:extLst>
      <p:ext uri="{BB962C8B-B14F-4D97-AF65-F5344CB8AC3E}">
        <p14:creationId xmlns:p14="http://schemas.microsoft.com/office/powerpoint/2010/main" val="1280970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וכאן מסבירים למה רק 1500 בתים</a:t>
            </a:r>
          </a:p>
          <a:p>
            <a:r>
              <a:rPr lang="he-IL" dirty="0"/>
              <a:t>בבדיקה זו שינינו את גודל החבילה בכל </a:t>
            </a:r>
            <a:r>
              <a:rPr lang="he-IL" dirty="0" err="1"/>
              <a:t>איטרציה</a:t>
            </a:r>
            <a:r>
              <a:rPr lang="he-IL" dirty="0"/>
              <a:t> (מ-1000 בתים ל-1500 בתים במרווחים של 100 בתים) ושלחנו אותה 100 פעמים ברציפות.</a:t>
            </a:r>
          </a:p>
          <a:p>
            <a:r>
              <a:rPr lang="he-IL" dirty="0"/>
              <a:t>כלומר, רצינו לבדוק את ההשפעה של גודל החבילה על אחוז קבלת החבילות בשרת.</a:t>
            </a:r>
          </a:p>
          <a:p>
            <a:r>
              <a:rPr lang="he-IL" dirty="0"/>
              <a:t>התוצאה של בדיקה זו היא כפי שמוצג להלן:</a:t>
            </a:r>
          </a:p>
          <a:p>
            <a:endParaRPr lang="he-IL" dirty="0"/>
          </a:p>
          <a:p>
            <a:r>
              <a:rPr lang="he-IL" dirty="0"/>
              <a:t>• למרבה הצער, אנחנו רואים שהמאסטר לא קיבל את כל הנתחים שנשלחו, אז החלטנו לוותר על שליחת תמונות. במקום זאת, החלטנו לשלוח הודעות התראה מהלקוח לשרת.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28</a:t>
            </a:fld>
            <a:endParaRPr lang="en-US"/>
          </a:p>
        </p:txBody>
      </p:sp>
    </p:spTree>
    <p:extLst>
      <p:ext uri="{BB962C8B-B14F-4D97-AF65-F5344CB8AC3E}">
        <p14:creationId xmlns:p14="http://schemas.microsoft.com/office/powerpoint/2010/main" val="1110224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סוראי</a:t>
            </a:r>
          </a:p>
          <a:p>
            <a:endParaRPr lang="he-IL" dirty="0"/>
          </a:p>
          <a:p>
            <a:r>
              <a:rPr lang="he-IL" dirty="0"/>
              <a:t>בשיאו של הפרויקט שלנו, מתברר ששימוש ברכיבי </a:t>
            </a:r>
            <a:r>
              <a:rPr lang="en-US" dirty="0"/>
              <a:t>ESP </a:t>
            </a:r>
            <a:r>
              <a:rPr lang="he-IL" dirty="0"/>
              <a:t> לגילוי אש בזמן אמת והעברת תמונה מהווה אתגרים מהותיים.</a:t>
            </a:r>
          </a:p>
          <a:p>
            <a:r>
              <a:rPr lang="he-IL" dirty="0"/>
              <a:t> הפרקטיות של שליחת תמונות בזמן אמת מעכבת על ידי המגבלות המובנות של חומרת ה-</a:t>
            </a:r>
            <a:r>
              <a:rPr lang="en-US" dirty="0"/>
              <a:t>ESP. </a:t>
            </a:r>
            <a:r>
              <a:rPr lang="he-IL" dirty="0"/>
              <a:t> עם תמונות המורכבות מ-120,000 פיקסלים, </a:t>
            </a:r>
          </a:p>
          <a:p>
            <a:r>
              <a:rPr lang="he-IL" dirty="0"/>
              <a:t>הצורך לפלח אותן למנות קטנות יותר של 2,500 פיקסלים מביא לרצף של 48 מנות לתמונה.</a:t>
            </a:r>
          </a:p>
          <a:p>
            <a:r>
              <a:rPr lang="he-IL" dirty="0"/>
              <a:t> עם זאת, החקירה של הפרויקט שלנו, כפי שדנו בפרק 4.2, מגלה שהיכולות של רכיבי ה-</a:t>
            </a:r>
            <a:r>
              <a:rPr lang="en-US" dirty="0"/>
              <a:t> ESP </a:t>
            </a:r>
            <a:r>
              <a:rPr lang="he-IL" dirty="0"/>
              <a:t>מהוות מחסום לביצוע רצף מנות זה בצורה חלקה.</a:t>
            </a:r>
          </a:p>
          <a:p>
            <a:endParaRPr lang="he-IL" dirty="0"/>
          </a:p>
          <a:p>
            <a:r>
              <a:rPr lang="he-IL" dirty="0"/>
              <a:t>לאור הממצאים הללו עולה המלצה ברורה: בהתחשב באילוצים הנוכחיים, פריסת רכיבי </a:t>
            </a:r>
            <a:r>
              <a:rPr lang="en-US" dirty="0"/>
              <a:t>ESP </a:t>
            </a:r>
            <a:r>
              <a:rPr lang="he-IL" dirty="0"/>
              <a:t> לגילוי אש בזמן אמת והעברת תמונה אינה פתרון בר-קיימא. </a:t>
            </a:r>
          </a:p>
          <a:p>
            <a:r>
              <a:rPr lang="he-IL" dirty="0"/>
              <a:t>הפרויקט מדגיש את החשיבות של התאמת דרישות האפליקציה ליכולות החומרה ואת הצורך בהחלטות פרגמטיות בעת שילוב טכנולוגיות מתקדמות ביישומים מעשיים. </a:t>
            </a:r>
          </a:p>
          <a:p>
            <a:r>
              <a:rPr lang="he-IL" dirty="0"/>
              <a:t>פרויקט זה תורם לא רק תובנות לגבי רכיבי </a:t>
            </a:r>
            <a:r>
              <a:rPr lang="en-US" dirty="0"/>
              <a:t>ESP </a:t>
            </a:r>
            <a:r>
              <a:rPr lang="he-IL" dirty="0"/>
              <a:t> אלא גם הבנה רחבה יותר של יחסי הגומלין המורכבים בין שאיפות טכנולוגיה ומציאות חומרה.</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29</a:t>
            </a:fld>
            <a:endParaRPr lang="en-US"/>
          </a:p>
        </p:txBody>
      </p:sp>
    </p:spTree>
    <p:extLst>
      <p:ext uri="{BB962C8B-B14F-4D97-AF65-F5344CB8AC3E}">
        <p14:creationId xmlns:p14="http://schemas.microsoft.com/office/powerpoint/2010/main" val="1539968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פתיחה</a:t>
            </a:r>
            <a:r>
              <a:rPr lang="he-IL" baseline="0" dirty="0"/>
              <a:t> </a:t>
            </a:r>
            <a:r>
              <a:rPr lang="he-IL" baseline="0" dirty="0" err="1"/>
              <a:t>סוראי</a:t>
            </a:r>
            <a:endParaRPr lang="he-IL" dirty="0"/>
          </a:p>
          <a:p>
            <a:r>
              <a:rPr lang="he-IL" dirty="0"/>
              <a:t>שריפות יער הן האויב הגדול לעצי היער ולמערכת </a:t>
            </a:r>
            <a:r>
              <a:rPr lang="he-IL" dirty="0" err="1"/>
              <a:t>האוקולגית</a:t>
            </a:r>
            <a:r>
              <a:rPr lang="he-IL" dirty="0"/>
              <a:t> שבו.</a:t>
            </a:r>
          </a:p>
          <a:p>
            <a:r>
              <a:rPr lang="he-IL" dirty="0"/>
              <a:t>בפרויקט שלנו אנו מנסים למצוא פתרונות לבעיות שנמצאות במערכות לזיהוי שריפות יער שקיימים היום בשוק. כמו למשל:</a:t>
            </a:r>
          </a:p>
          <a:p>
            <a:pPr marL="228600" indent="-228600">
              <a:buAutoNum type="arabicParenR"/>
            </a:pPr>
            <a:r>
              <a:rPr lang="he-IL" dirty="0" err="1"/>
              <a:t>בעית</a:t>
            </a:r>
            <a:r>
              <a:rPr lang="he-IL" dirty="0"/>
              <a:t> התקשורת בין רכיבי המערכת הגדולה.</a:t>
            </a:r>
          </a:p>
          <a:p>
            <a:pPr marL="228600" indent="-228600">
              <a:buAutoNum type="arabicParenR"/>
            </a:pPr>
            <a:r>
              <a:rPr lang="he-IL" dirty="0"/>
              <a:t>המערכות הקיימות בשוק עולות הרבה כסף, בנוסף לזה, הצורך לכסות את כל היער מהווה בעיה רצינית עבור המהנדסים מבחינת מערכת ומבחינה כספית גם.</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3</a:t>
            </a:fld>
            <a:endParaRPr lang="en-US"/>
          </a:p>
        </p:txBody>
      </p:sp>
    </p:spTree>
    <p:extLst>
      <p:ext uri="{BB962C8B-B14F-4D97-AF65-F5344CB8AC3E}">
        <p14:creationId xmlns:p14="http://schemas.microsoft.com/office/powerpoint/2010/main" val="1073768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30</a:t>
            </a:fld>
            <a:endParaRPr lang="en-US"/>
          </a:p>
        </p:txBody>
      </p:sp>
    </p:spTree>
    <p:extLst>
      <p:ext uri="{BB962C8B-B14F-4D97-AF65-F5344CB8AC3E}">
        <p14:creationId xmlns:p14="http://schemas.microsoft.com/office/powerpoint/2010/main" val="3483625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a:p>
            <a:r>
              <a:rPr lang="he-IL" dirty="0"/>
              <a:t>מטרה ראשונה</a:t>
            </a:r>
            <a:r>
              <a:rPr lang="he-IL" baseline="0" dirty="0"/>
              <a:t> והיא העיקרית בפרויקט שלנו היא הקמת תקשורת אלחוטית בין רכיבים זעירים (רכיבי </a:t>
            </a:r>
            <a:r>
              <a:rPr lang="en-US" baseline="0" dirty="0"/>
              <a:t>ESP32CAM</a:t>
            </a:r>
            <a:r>
              <a:rPr lang="he-IL" baseline="0" dirty="0"/>
              <a:t> שנדבר עליהם אח"כ) מבלי </a:t>
            </a:r>
            <a:r>
              <a:rPr lang="en-US" baseline="0" dirty="0"/>
              <a:t>access point</a:t>
            </a:r>
            <a:r>
              <a:rPr lang="he-IL" baseline="0" dirty="0"/>
              <a:t>. מטרת הרכיבים היא לאסוף מידע כלשהו ולהעביר אותו בינם עד שיגיע למשתמש בלי התערבות גורם חיצוני. וכאן באה לידי ביטוי המטרה </a:t>
            </a:r>
            <a:r>
              <a:rPr lang="he-IL" baseline="0" dirty="0" err="1"/>
              <a:t>השניה</a:t>
            </a:r>
            <a:r>
              <a:rPr lang="he-IL" baseline="0" dirty="0"/>
              <a:t>, כך שאנו רוצים לקיים שרת על מנת שיתווך בין חלק מהרכיבים המפוזרים לבין המשתמש.</a:t>
            </a:r>
          </a:p>
          <a:p>
            <a:r>
              <a:rPr lang="he-IL" dirty="0"/>
              <a:t>מבחינת דרישות </a:t>
            </a:r>
            <a:r>
              <a:rPr lang="en-US" dirty="0" err="1"/>
              <a:t>ה</a:t>
            </a:r>
            <a:r>
              <a:rPr lang="he-IL" dirty="0"/>
              <a:t>מינימום מהפרויקט שלנו</a:t>
            </a:r>
            <a:r>
              <a:rPr lang="he-IL" baseline="0" dirty="0"/>
              <a:t> אז:</a:t>
            </a:r>
          </a:p>
          <a:p>
            <a:r>
              <a:rPr lang="he-IL" baseline="0" dirty="0"/>
              <a:t>1- עלות מינימלית ועל כן אנו משתמשים הרכיבי ה </a:t>
            </a:r>
            <a:r>
              <a:rPr lang="en-US" baseline="0" dirty="0"/>
              <a:t>ESP</a:t>
            </a:r>
            <a:r>
              <a:rPr lang="he-IL" baseline="0" dirty="0"/>
              <a:t> שמחירים בסביבות ה 10 דולר.</a:t>
            </a:r>
          </a:p>
          <a:p>
            <a:r>
              <a:rPr lang="he-IL" baseline="0" dirty="0"/>
              <a:t>2- יעילות: הרי רוצים שהמידע הנאסף על ידי הרכיבים יגיע כמה שיותר מהר ללקוח וזה מתאפשר על ידי ה </a:t>
            </a:r>
            <a:r>
              <a:rPr lang="en-US" baseline="0" dirty="0"/>
              <a:t>broadcasting</a:t>
            </a:r>
            <a:r>
              <a:rPr lang="he-IL" baseline="0" dirty="0"/>
              <a:t> שהרכיבים מבצעים במקום השליחה הישירה לרכיב מסוים. בנוסף היתרון בחוסר השימוש בנקודת גישה מה שפותר את בעיית מזג </a:t>
            </a:r>
            <a:r>
              <a:rPr lang="he-IL" baseline="0" dirty="0" err="1"/>
              <a:t>הוויר</a:t>
            </a:r>
            <a:r>
              <a:rPr lang="he-IL" baseline="0" dirty="0"/>
              <a:t>, הטווח ...</a:t>
            </a:r>
          </a:p>
          <a:p>
            <a:endParaRPr lang="he-IL" baseline="0" dirty="0"/>
          </a:p>
          <a:p>
            <a:pPr marL="171450" indent="-171450">
              <a:buFont typeface="Arial" panose="020B0604020202020204" pitchFamily="34" charset="0"/>
              <a:buChar char="•"/>
            </a:pPr>
            <a:r>
              <a:rPr lang="en-US" baseline="0" dirty="0"/>
              <a:t>Access point</a:t>
            </a:r>
            <a:r>
              <a:rPr lang="he-IL" baseline="0" dirty="0"/>
              <a:t> : התקן אלקטרוני המבצע את התקשורת האלחוטית בין המחשבים, מנתב את המידע בין רשת קווית לאלחוטית. כדי להתחבר לנקודת גישה יש צורך בכרטיס רשת </a:t>
            </a:r>
          </a:p>
          <a:p>
            <a:pPr marL="0" indent="0">
              <a:buFont typeface="Arial" panose="020B0604020202020204" pitchFamily="34" charset="0"/>
              <a:buNone/>
            </a:pPr>
            <a:r>
              <a:rPr lang="he-IL" baseline="0" dirty="0"/>
              <a:t>(מגבלות של טווח, יש תלויות במזג האוויר, סוג האנטנה, תדר הרדיו של המשדר , גובה וכו').</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4</a:t>
            </a:fld>
            <a:endParaRPr lang="en-US"/>
          </a:p>
        </p:txBody>
      </p:sp>
    </p:spTree>
    <p:extLst>
      <p:ext uri="{BB962C8B-B14F-4D97-AF65-F5344CB8AC3E}">
        <p14:creationId xmlns:p14="http://schemas.microsoft.com/office/powerpoint/2010/main" val="389780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en-US" baseline="0" dirty="0"/>
          </a:p>
          <a:p>
            <a:r>
              <a:rPr lang="he-IL" dirty="0"/>
              <a:t>הפתרון</a:t>
            </a:r>
            <a:r>
              <a:rPr lang="he-IL" baseline="0" dirty="0"/>
              <a:t> הפוטנציאלי שלנו הינו שימוש ברשת </a:t>
            </a:r>
            <a:r>
              <a:rPr lang="en-US" baseline="0" dirty="0"/>
              <a:t>MESH</a:t>
            </a:r>
            <a:r>
              <a:rPr lang="he-IL" baseline="0" dirty="0"/>
              <a:t>. על מנת לממש רשת זו נשתמש בספרייה </a:t>
            </a:r>
            <a:r>
              <a:rPr lang="en-US" baseline="0" dirty="0" err="1"/>
              <a:t>painlessmesh</a:t>
            </a:r>
            <a:r>
              <a:rPr lang="he-IL" baseline="0" dirty="0"/>
              <a:t> שמיועדת לרכיבי </a:t>
            </a:r>
            <a:r>
              <a:rPr lang="en-US" baseline="0" dirty="0"/>
              <a:t> es</a:t>
            </a:r>
            <a:r>
              <a:rPr lang="he-IL" baseline="0" dirty="0" err="1"/>
              <a:t>p</a:t>
            </a:r>
            <a:r>
              <a:rPr lang="he-IL" baseline="0" dirty="0"/>
              <a:t>. בנוסף אנו נשתמש ב </a:t>
            </a:r>
            <a:r>
              <a:rPr lang="en-US" baseline="0" dirty="0" err="1"/>
              <a:t>json</a:t>
            </a:r>
            <a:r>
              <a:rPr lang="en-US" baseline="0" dirty="0"/>
              <a:t> format</a:t>
            </a:r>
            <a:r>
              <a:rPr lang="he-IL" baseline="0" dirty="0"/>
              <a:t> לשליחת הודעות מהמאסטר (רכיב </a:t>
            </a:r>
            <a:r>
              <a:rPr lang="en-US" baseline="0" dirty="0"/>
              <a:t>ESP</a:t>
            </a:r>
            <a:r>
              <a:rPr lang="he-IL" baseline="0" dirty="0"/>
              <a:t>) לשרת (</a:t>
            </a:r>
            <a:r>
              <a:rPr lang="he-IL" baseline="0" dirty="0" err="1"/>
              <a:t>לאפטופ</a:t>
            </a:r>
            <a:r>
              <a:rPr lang="he-IL" baseline="0" dirty="0"/>
              <a:t>).</a:t>
            </a:r>
            <a:endParaRPr lang="en-US" baseline="0" dirty="0"/>
          </a:p>
          <a:p>
            <a:r>
              <a:rPr lang="en-US" baseline="0" dirty="0" err="1"/>
              <a:t>ע</a:t>
            </a:r>
            <a:r>
              <a:rPr lang="he-IL" baseline="0" dirty="0"/>
              <a:t>ל </a:t>
            </a:r>
            <a:r>
              <a:rPr lang="he-IL" baseline="0" dirty="0" err="1"/>
              <a:t>esp</a:t>
            </a:r>
            <a:r>
              <a:rPr lang="he-IL" baseline="0" dirty="0"/>
              <a:t> ועל </a:t>
            </a:r>
            <a:r>
              <a:rPr lang="he-IL" baseline="0" dirty="0" err="1"/>
              <a:t>painlessmesh</a:t>
            </a:r>
            <a:r>
              <a:rPr lang="he-IL" baseline="0" dirty="0"/>
              <a:t> נדבר אחר כך.</a:t>
            </a:r>
          </a:p>
          <a:p>
            <a:r>
              <a:rPr lang="en-US" baseline="0" dirty="0"/>
              <a:t>J</a:t>
            </a:r>
            <a:r>
              <a:rPr lang="he-IL" baseline="0" dirty="0" err="1"/>
              <a:t>son</a:t>
            </a:r>
            <a:r>
              <a:rPr lang="he-IL" baseline="0" dirty="0"/>
              <a:t> </a:t>
            </a:r>
            <a:r>
              <a:rPr lang="he-IL" baseline="0" dirty="0" err="1"/>
              <a:t>format</a:t>
            </a:r>
            <a:r>
              <a:rPr lang="he-IL" baseline="0" dirty="0"/>
              <a:t>: הוא פורמט שקל לבני אדם לקרוא ולכתוב </a:t>
            </a:r>
            <a:r>
              <a:rPr lang="he-IL" baseline="0" dirty="0" err="1"/>
              <a:t>ןקל</a:t>
            </a:r>
            <a:r>
              <a:rPr lang="he-IL" baseline="0" dirty="0"/>
              <a:t> למכונה לייצר ולפרסר. הוא נפוץ למעבר מידע באופן סריאלי, בין שרתי </a:t>
            </a:r>
            <a:r>
              <a:rPr lang="he-IL" baseline="0" dirty="0" err="1"/>
              <a:t>web</a:t>
            </a:r>
            <a:r>
              <a:rPr lang="he-IL" baseline="0" dirty="0"/>
              <a:t> , </a:t>
            </a:r>
            <a:r>
              <a:rPr lang="he-IL" baseline="0" dirty="0" err="1"/>
              <a:t>אפלקציות</a:t>
            </a:r>
            <a:r>
              <a:rPr lang="he-IL" baseline="0" dirty="0"/>
              <a:t> ורכיבי </a:t>
            </a:r>
            <a:r>
              <a:rPr lang="he-IL" baseline="0" dirty="0" err="1"/>
              <a:t>iot</a:t>
            </a:r>
            <a:r>
              <a:rPr lang="he-IL" baseline="0" dirty="0"/>
              <a:t> . בפורמט זה המידע מיוצג כזוגות של מפתח-ערך (</a:t>
            </a:r>
            <a:r>
              <a:rPr lang="he-IL" baseline="0" dirty="0" err="1"/>
              <a:t>לשמל</a:t>
            </a:r>
            <a:r>
              <a:rPr lang="he-IL" baseline="0" dirty="0"/>
              <a:t> בשליחת התרעות: המפתח זה </a:t>
            </a:r>
            <a:r>
              <a:rPr lang="he-IL" baseline="0" dirty="0" err="1"/>
              <a:t>node-id</a:t>
            </a:r>
            <a:r>
              <a:rPr lang="he-IL" baseline="0" dirty="0"/>
              <a:t> ו </a:t>
            </a:r>
            <a:r>
              <a:rPr lang="he-IL" baseline="0" dirty="0" err="1"/>
              <a:t>msg-data</a:t>
            </a:r>
            <a:r>
              <a:rPr lang="he-IL" baseline="0" dirty="0"/>
              <a:t> והערכים בהתאם, בתמונות המפתח זה </a:t>
            </a:r>
            <a:r>
              <a:rPr lang="he-IL" baseline="0" dirty="0" err="1"/>
              <a:t>image</a:t>
            </a:r>
            <a:r>
              <a:rPr lang="he-IL" baseline="0" dirty="0"/>
              <a:t> והערך הוא ה </a:t>
            </a:r>
            <a:r>
              <a:rPr lang="he-IL" baseline="0" dirty="0" err="1"/>
              <a:t>rgb</a:t>
            </a:r>
            <a:r>
              <a:rPr lang="he-IL" baseline="0" dirty="0"/>
              <a:t> של התמונה).</a:t>
            </a:r>
          </a:p>
          <a:p>
            <a:r>
              <a:rPr lang="en-US" dirty="0"/>
              <a:t>There are some basic elements in JSON such as, Objects, Arrays, Strings, Numbers, Booleans, Null.</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5</a:t>
            </a:fld>
            <a:endParaRPr lang="en-US"/>
          </a:p>
        </p:txBody>
      </p:sp>
    </p:spTree>
    <p:extLst>
      <p:ext uri="{BB962C8B-B14F-4D97-AF65-F5344CB8AC3E}">
        <p14:creationId xmlns:p14="http://schemas.microsoft.com/office/powerpoint/2010/main" val="3613403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בו נסביר קודם את הרעיון של ה </a:t>
            </a:r>
            <a:r>
              <a:rPr lang="he-IL" dirty="0" err="1"/>
              <a:t>manet</a:t>
            </a:r>
            <a:r>
              <a:rPr lang="he-IL" dirty="0"/>
              <a:t>:</a:t>
            </a:r>
          </a:p>
          <a:p>
            <a:r>
              <a:rPr lang="he-IL" dirty="0"/>
              <a:t>רשת </a:t>
            </a:r>
            <a:r>
              <a:rPr lang="he-IL" dirty="0" err="1"/>
              <a:t>ad-hoc</a:t>
            </a:r>
            <a:r>
              <a:rPr lang="he-IL" dirty="0"/>
              <a:t> ניידת (</a:t>
            </a:r>
            <a:r>
              <a:rPr lang="he-IL" dirty="0" err="1"/>
              <a:t>manet</a:t>
            </a:r>
            <a:r>
              <a:rPr lang="he-IL" dirty="0"/>
              <a:t>) נוצרת באופן דינמי ללא תמיכת תשתית, מרכיבים ניידים ללא ידע </a:t>
            </a:r>
            <a:r>
              <a:rPr lang="he-IL" dirty="0" err="1"/>
              <a:t>בטיפולגיית</a:t>
            </a:r>
            <a:r>
              <a:rPr lang="he-IL" dirty="0"/>
              <a:t> הרשת. (ידע </a:t>
            </a:r>
            <a:r>
              <a:rPr lang="he-IL" dirty="0" err="1"/>
              <a:t>בטיפולגיה</a:t>
            </a:r>
            <a:r>
              <a:rPr lang="he-IL" dirty="0"/>
              <a:t> עולה זמן וכסף).</a:t>
            </a:r>
          </a:p>
          <a:p>
            <a:r>
              <a:rPr lang="he-IL" dirty="0"/>
              <a:t>לרשת כזו יש את היכולות: 	- בניית הרשת באופן עצמאי </a:t>
            </a:r>
            <a:r>
              <a:rPr lang="he-IL" dirty="0" err="1"/>
              <a:t>self-organuzung</a:t>
            </a:r>
            <a:endParaRPr lang="he-IL" dirty="0"/>
          </a:p>
          <a:p>
            <a:r>
              <a:rPr lang="he-IL" dirty="0"/>
              <a:t>		-  גילוי של רכיבים חדשים באופן עצמאי </a:t>
            </a:r>
            <a:r>
              <a:rPr lang="he-IL" dirty="0" err="1"/>
              <a:t>self-discovering</a:t>
            </a:r>
            <a:endParaRPr lang="he-IL" dirty="0"/>
          </a:p>
          <a:p>
            <a:r>
              <a:rPr lang="he-IL" dirty="0"/>
              <a:t>		- אם רכיב נופל אזי הרשת לא תיפגע </a:t>
            </a:r>
            <a:r>
              <a:rPr lang="he-IL" dirty="0" err="1"/>
              <a:t>self-healing</a:t>
            </a:r>
            <a:endParaRPr lang="he-IL" dirty="0"/>
          </a:p>
          <a:p>
            <a:r>
              <a:rPr lang="he-IL" dirty="0" err="1"/>
              <a:t>החסרון</a:t>
            </a:r>
            <a:r>
              <a:rPr lang="he-IL" dirty="0"/>
              <a:t> ב </a:t>
            </a:r>
            <a:r>
              <a:rPr lang="he-IL" dirty="0" err="1"/>
              <a:t>manet</a:t>
            </a:r>
            <a:r>
              <a:rPr lang="he-IL" dirty="0"/>
              <a:t> זה שהיא לא נותנת התחברות לאינטרנט דבר שנצטרך בפרויקט על מנת לשלוח הודעות לשרת של הלקוח.</a:t>
            </a:r>
          </a:p>
          <a:p>
            <a:r>
              <a:rPr lang="he-IL" dirty="0"/>
              <a:t>הפתרון רשת </a:t>
            </a:r>
            <a:r>
              <a:rPr lang="he-IL" dirty="0" err="1"/>
              <a:t>mesh</a:t>
            </a:r>
            <a:r>
              <a:rPr lang="he-IL" dirty="0"/>
              <a:t> שהיא:</a:t>
            </a:r>
          </a:p>
          <a:p>
            <a:r>
              <a:rPr lang="en-US" dirty="0"/>
              <a:t>M</a:t>
            </a:r>
            <a:r>
              <a:rPr lang="he-IL" dirty="0" err="1"/>
              <a:t>esh</a:t>
            </a:r>
            <a:r>
              <a:rPr lang="he-IL" dirty="0"/>
              <a:t> זה רשת </a:t>
            </a:r>
            <a:r>
              <a:rPr lang="he-IL" dirty="0" err="1"/>
              <a:t>ad-hoc</a:t>
            </a:r>
            <a:r>
              <a:rPr lang="he-IL" dirty="0"/>
              <a:t> מולטי הופ. מורכבת משני חלקים </a:t>
            </a:r>
            <a:r>
              <a:rPr lang="he-IL" dirty="0" err="1"/>
              <a:t>mesh</a:t>
            </a:r>
            <a:r>
              <a:rPr lang="he-IL" dirty="0"/>
              <a:t> </a:t>
            </a:r>
            <a:r>
              <a:rPr lang="he-IL" dirty="0" err="1"/>
              <a:t>clients</a:t>
            </a:r>
            <a:r>
              <a:rPr lang="he-IL" dirty="0"/>
              <a:t> &amp; </a:t>
            </a:r>
            <a:r>
              <a:rPr lang="he-IL" dirty="0" err="1"/>
              <a:t>mesh</a:t>
            </a:r>
            <a:r>
              <a:rPr lang="he-IL" dirty="0"/>
              <a:t> </a:t>
            </a:r>
            <a:r>
              <a:rPr lang="he-IL" dirty="0" err="1"/>
              <a:t>backbines</a:t>
            </a:r>
            <a:r>
              <a:rPr lang="he-IL" dirty="0"/>
              <a:t> .</a:t>
            </a:r>
          </a:p>
          <a:p>
            <a:r>
              <a:rPr lang="he-IL" dirty="0"/>
              <a:t>נתבי ה </a:t>
            </a:r>
            <a:r>
              <a:rPr lang="he-IL" dirty="0" err="1"/>
              <a:t>mesh</a:t>
            </a:r>
            <a:r>
              <a:rPr lang="he-IL" dirty="0"/>
              <a:t> מתחברים יחד </a:t>
            </a:r>
            <a:r>
              <a:rPr lang="he-IL" dirty="0" err="1"/>
              <a:t>ומהוים</a:t>
            </a:r>
            <a:r>
              <a:rPr lang="he-IL" dirty="0"/>
              <a:t> את ה </a:t>
            </a:r>
            <a:r>
              <a:rPr lang="he-IL" dirty="0" err="1"/>
              <a:t>mesh-backbone</a:t>
            </a:r>
            <a:r>
              <a:rPr lang="he-IL" dirty="0"/>
              <a:t>. חלק מהנתבים האלה מתחברים </a:t>
            </a:r>
            <a:r>
              <a:rPr lang="he-IL" dirty="0" err="1"/>
              <a:t>לאנטרנט</a:t>
            </a:r>
            <a:r>
              <a:rPr lang="he-IL" dirty="0"/>
              <a:t> ומהווים </a:t>
            </a:r>
            <a:r>
              <a:rPr lang="he-IL" dirty="0" err="1"/>
              <a:t>gatway</a:t>
            </a:r>
            <a:r>
              <a:rPr lang="he-IL" dirty="0"/>
              <a:t> ל </a:t>
            </a:r>
            <a:r>
              <a:rPr lang="he-IL" dirty="0" err="1"/>
              <a:t>mesh-clients</a:t>
            </a:r>
            <a:r>
              <a:rPr lang="he-IL" dirty="0"/>
              <a:t>.</a:t>
            </a:r>
          </a:p>
          <a:p>
            <a:r>
              <a:rPr lang="en-US" dirty="0"/>
              <a:t>M</a:t>
            </a:r>
            <a:r>
              <a:rPr lang="he-IL" dirty="0" err="1"/>
              <a:t>esh-clients</a:t>
            </a:r>
            <a:r>
              <a:rPr lang="he-IL" dirty="0"/>
              <a:t> </a:t>
            </a:r>
            <a:r>
              <a:rPr lang="he-IL" dirty="0" err="1"/>
              <a:t>יכוךים</a:t>
            </a:r>
            <a:r>
              <a:rPr lang="he-IL" dirty="0"/>
              <a:t> להיות </a:t>
            </a:r>
            <a:r>
              <a:rPr lang="he-IL" dirty="0" err="1"/>
              <a:t>סמארטפונים,מחשבים</a:t>
            </a:r>
            <a:r>
              <a:rPr lang="he-IL" dirty="0"/>
              <a:t> ואצלנו זה רכיבי esp32cam.</a:t>
            </a:r>
          </a:p>
          <a:p>
            <a:r>
              <a:rPr lang="he-IL" dirty="0"/>
              <a:t>אצלנו גם נתב ה </a:t>
            </a:r>
            <a:r>
              <a:rPr lang="he-IL" dirty="0" err="1"/>
              <a:t>mesh</a:t>
            </a:r>
            <a:r>
              <a:rPr lang="he-IL" dirty="0"/>
              <a:t> הוא </a:t>
            </a:r>
            <a:r>
              <a:rPr lang="he-IL" dirty="0" err="1"/>
              <a:t>הmesh-master</a:t>
            </a:r>
            <a:r>
              <a:rPr lang="he-IL" dirty="0"/>
              <a:t> שהוא גם כן רכיב esp32cam.</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6</a:t>
            </a:fld>
            <a:endParaRPr lang="en-US"/>
          </a:p>
        </p:txBody>
      </p:sp>
    </p:spTree>
    <p:extLst>
      <p:ext uri="{BB962C8B-B14F-4D97-AF65-F5344CB8AC3E}">
        <p14:creationId xmlns:p14="http://schemas.microsoft.com/office/powerpoint/2010/main" val="191567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Infrastructure support of MANET: as said before, MANET clients haven’t internet access. On the contrary, MRs that are connected to the internet forming internet gateways (IGs) provide internet accessibility for mesh clients.</a:t>
            </a:r>
          </a:p>
          <a:p>
            <a:endParaRPr lang="en-US" dirty="0"/>
          </a:p>
          <a:p>
            <a:r>
              <a:rPr lang="en-US" dirty="0"/>
              <a:t>Minimal mobility of MRs in a WMN: each MR is situated in a fixed position, like the roof of a building, and has minimum mobility, therefore the topology of the backbone is fixed unless a new enrolling of MR happened or any MR leaves. This is important for reducing the probability of link breakage and for the improvement of the network throughput.</a:t>
            </a:r>
          </a:p>
          <a:p>
            <a:endParaRPr lang="en-US" dirty="0"/>
          </a:p>
          <a:p>
            <a:r>
              <a:rPr lang="en-US" dirty="0"/>
              <a:t>Rich energy of MR: in WMN each MR is connected to a rich power supply unlikely MANET which suffers from energy constraints. </a:t>
            </a:r>
          </a:p>
          <a:p>
            <a:endParaRPr lang="en-US" dirty="0"/>
          </a:p>
          <a:p>
            <a:r>
              <a:rPr lang="en-US" dirty="0"/>
              <a:t>Multi-radio and multichannel: each MR in WMN can use multiple orthogonal channels so the network bandwidth is improved. This is abled because MRs can simultaneously transmit/receive packets in multiple radios without interference with each other.</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7</a:t>
            </a:fld>
            <a:endParaRPr lang="en-US"/>
          </a:p>
        </p:txBody>
      </p:sp>
    </p:spTree>
    <p:extLst>
      <p:ext uri="{BB962C8B-B14F-4D97-AF65-F5344CB8AC3E}">
        <p14:creationId xmlns:p14="http://schemas.microsoft.com/office/powerpoint/2010/main" val="1897260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r>
                  <a:rPr lang="he-IL" baseline="0" dirty="0"/>
                  <a:t>עלי</a:t>
                </a:r>
              </a:p>
              <a:p>
                <a:r>
                  <a:rPr lang="en-US" baseline="0" dirty="0"/>
                  <a:t>P</a:t>
                </a:r>
                <a:r>
                  <a:rPr lang="he-IL" baseline="0" dirty="0" err="1"/>
                  <a:t>ainlessmesh</a:t>
                </a:r>
                <a:r>
                  <a:rPr lang="he-IL" baseline="0" dirty="0"/>
                  <a:t> זו ספרייה </a:t>
                </a:r>
                <a:r>
                  <a:rPr lang="he-IL" baseline="0" dirty="0" err="1"/>
                  <a:t>שציועדת</a:t>
                </a:r>
                <a:r>
                  <a:rPr lang="he-IL" baseline="0" dirty="0"/>
                  <a:t> לתמוך בפלטפורמת esp32 על מנת ליצור תקשורת </a:t>
                </a:r>
                <a:r>
                  <a:rPr lang="he-IL" baseline="0" dirty="0" err="1"/>
                  <a:t>wifi</a:t>
                </a:r>
                <a:r>
                  <a:rPr lang="he-IL" baseline="0" dirty="0"/>
                  <a:t> </a:t>
                </a:r>
                <a:r>
                  <a:rPr lang="he-IL" baseline="0" dirty="0" err="1"/>
                  <a:t>mesh</a:t>
                </a:r>
                <a:r>
                  <a:rPr lang="he-IL" baseline="0" dirty="0"/>
                  <a:t> בין רכיבי ה </a:t>
                </a:r>
                <a:r>
                  <a:rPr lang="he-IL" baseline="0" dirty="0" err="1"/>
                  <a:t>esp</a:t>
                </a:r>
                <a:r>
                  <a:rPr lang="he-IL" baseline="0" dirty="0"/>
                  <a:t>. </a:t>
                </a:r>
              </a:p>
              <a:p>
                <a:r>
                  <a:rPr lang="he-IL" baseline="0" dirty="0"/>
                  <a:t>מבחינת ביצועים של </a:t>
                </a:r>
                <a:r>
                  <a:rPr lang="he-IL" baseline="0" dirty="0" err="1"/>
                  <a:t>painlessmesh</a:t>
                </a:r>
                <a:r>
                  <a:rPr lang="he-IL" baseline="0" dirty="0"/>
                  <a:t>: </a:t>
                </a:r>
              </a:p>
              <a:p>
                <a:r>
                  <a:rPr lang="he-IL" baseline="0" dirty="0"/>
                  <a:t>1- </a:t>
                </a:r>
                <a:r>
                  <a:rPr lang="he-IL" baseline="0" dirty="0" err="1"/>
                  <a:t>one</a:t>
                </a:r>
                <a:r>
                  <a:rPr lang="he-IL" baseline="0" dirty="0"/>
                  <a:t> </a:t>
                </a:r>
                <a:r>
                  <a:rPr lang="he-IL" baseline="0" dirty="0" err="1"/>
                  <a:t>way</a:t>
                </a:r>
                <a:r>
                  <a:rPr lang="he-IL" baseline="0" dirty="0"/>
                  <a:t> </a:t>
                </a:r>
                <a:r>
                  <a:rPr lang="he-IL" baseline="0" dirty="0" err="1"/>
                  <a:t>delay</a:t>
                </a:r>
                <a:r>
                  <a:rPr lang="he-IL" baseline="0" dirty="0"/>
                  <a:t> : ככל שמספר </a:t>
                </a:r>
                <a:r>
                  <a:rPr lang="he-IL" baseline="0" dirty="0" err="1"/>
                  <a:t>ההופים</a:t>
                </a:r>
                <a:r>
                  <a:rPr lang="he-IL" baseline="0" dirty="0"/>
                  <a:t> גדל אז </a:t>
                </a:r>
                <a:r>
                  <a:rPr lang="he-IL" baseline="0" dirty="0" err="1"/>
                  <a:t>הדילאיי</a:t>
                </a:r>
                <a:r>
                  <a:rPr lang="he-IL" baseline="0" dirty="0"/>
                  <a:t> גדל.</a:t>
                </a:r>
              </a:p>
              <a:p>
                <a:r>
                  <a:rPr lang="he-IL" baseline="0" dirty="0"/>
                  <a:t>2- </a:t>
                </a:r>
                <a:r>
                  <a:rPr lang="he-IL" baseline="0" dirty="0" err="1"/>
                  <a:t>data</a:t>
                </a:r>
                <a:r>
                  <a:rPr lang="he-IL" baseline="0" dirty="0"/>
                  <a:t> </a:t>
                </a:r>
                <a:r>
                  <a:rPr lang="he-IL" baseline="0" dirty="0" err="1"/>
                  <a:t>rate</a:t>
                </a:r>
                <a:r>
                  <a:rPr lang="he-IL" baseline="0" dirty="0"/>
                  <a:t>: ככל שה </a:t>
                </a:r>
                <a:r>
                  <a:rPr lang="he-IL" baseline="0" dirty="0" err="1"/>
                  <a:t>payload</a:t>
                </a:r>
                <a:r>
                  <a:rPr lang="he-IL" baseline="0" dirty="0"/>
                  <a:t> גדל אזי פחות הודעות מגיעות </a:t>
                </a:r>
                <a:r>
                  <a:rPr lang="he-IL" baseline="0" dirty="0" err="1"/>
                  <a:t>להופ</a:t>
                </a:r>
                <a:r>
                  <a:rPr lang="he-IL" baseline="0" dirty="0"/>
                  <a:t> היעד </a:t>
                </a:r>
                <a:r>
                  <a:rPr lang="he-IL" baseline="0" dirty="0" err="1"/>
                  <a:t>בשניה</a:t>
                </a:r>
                <a:r>
                  <a:rPr lang="he-IL" baseline="0" dirty="0"/>
                  <a:t> (קצב ההגעה קטן). ומעל ל </a:t>
                </a:r>
                <a:r>
                  <a:rPr lang="he-IL" baseline="0" dirty="0" err="1"/>
                  <a:t>payload</a:t>
                </a:r>
                <a:r>
                  <a:rPr lang="he-IL" baseline="0" dirty="0"/>
                  <a:t>=4400 בתים אזי יתרחשו שגיאות.</a:t>
                </a:r>
              </a:p>
              <a:p>
                <a:endParaRPr lang="he-IL" baseline="0" dirty="0"/>
              </a:p>
              <a:p>
                <a:r>
                  <a:rPr lang="he-IL" baseline="0" dirty="0"/>
                  <a:t>אזי בקוד שלנו נשים את רכיב ה </a:t>
                </a:r>
                <a:r>
                  <a:rPr lang="he-IL" baseline="0" dirty="0" err="1"/>
                  <a:t>esp</a:t>
                </a:r>
                <a:r>
                  <a:rPr lang="he-IL" baseline="0" dirty="0"/>
                  <a:t> עם אותו </a:t>
                </a:r>
                <a:r>
                  <a:rPr lang="he-IL" baseline="0" dirty="0" err="1"/>
                  <a:t>ssid</a:t>
                </a:r>
                <a:r>
                  <a:rPr lang="he-IL" baseline="0" dirty="0"/>
                  <a:t> וכך הם </a:t>
                </a:r>
                <a:r>
                  <a:rPr lang="he-IL" baseline="0" dirty="0" err="1"/>
                  <a:t>צוגדרים</a:t>
                </a:r>
                <a:r>
                  <a:rPr lang="he-IL" baseline="0" dirty="0"/>
                  <a:t> להיות באותה רשת </a:t>
                </a:r>
                <a:r>
                  <a:rPr lang="he-IL" baseline="0" dirty="0" err="1"/>
                  <a:t>mesh</a:t>
                </a:r>
                <a:r>
                  <a:rPr lang="he-IL" baseline="0" dirty="0"/>
                  <a:t> .</a:t>
                </a:r>
              </a:p>
              <a:p>
                <a:r>
                  <a:rPr lang="he-IL" baseline="0" dirty="0"/>
                  <a:t>ספריית </a:t>
                </a:r>
                <a:r>
                  <a:rPr lang="he-IL" baseline="0" dirty="0" err="1"/>
                  <a:t>painlessmesh</a:t>
                </a:r>
                <a:r>
                  <a:rPr lang="he-IL" baseline="0" dirty="0"/>
                  <a:t> עובדת מעל שכבה 3 אבל לא בהסתמך על כתובת ה </a:t>
                </a:r>
                <a:r>
                  <a:rPr lang="he-IL" baseline="0" dirty="0" err="1"/>
                  <a:t>ip</a:t>
                </a:r>
                <a:r>
                  <a:rPr lang="he-IL" baseline="0" dirty="0"/>
                  <a:t> אלא לפי 32 ביטים ראשונים בכתובת ה </a:t>
                </a:r>
                <a:r>
                  <a:rPr lang="he-IL" baseline="0" dirty="0" err="1"/>
                  <a:t>mac</a:t>
                </a:r>
                <a:r>
                  <a:rPr lang="he-IL" baseline="0" dirty="0"/>
                  <a:t> של רכיבי ה </a:t>
                </a:r>
                <a:r>
                  <a:rPr lang="he-IL" baseline="0" dirty="0" err="1"/>
                  <a:t>esp</a:t>
                </a:r>
                <a:r>
                  <a:rPr lang="he-IL" baseline="0" dirty="0"/>
                  <a:t>. שליחת ההודעות מסתמכת על </a:t>
                </a:r>
                <a:r>
                  <a:rPr lang="he-IL" baseline="0" dirty="0" err="1"/>
                  <a:t>json</a:t>
                </a:r>
                <a:r>
                  <a:rPr lang="he-IL" baseline="0" dirty="0"/>
                  <a:t> </a:t>
                </a:r>
                <a:r>
                  <a:rPr lang="he-IL" baseline="0" dirty="0" err="1"/>
                  <a:t>format</a:t>
                </a:r>
                <a:r>
                  <a:rPr lang="he-IL" baseline="0" dirty="0"/>
                  <a:t> הרי ספריה זו תומכת בפורמט זה.</a:t>
                </a:r>
              </a:p>
              <a:p>
                <a:r>
                  <a:rPr lang="he-IL" baseline="0" dirty="0"/>
                  <a:t>-------------------------------------------------------</a:t>
                </a:r>
              </a:p>
              <a:p>
                <a:pPr marL="0" marR="0" indent="0" algn="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𝑤𝑎𝑦</m:t>
                    </m:r>
                    <m:r>
                      <a:rPr lang="en-US" b="0" i="1" smtClean="0">
                        <a:latin typeface="Cambria Math" panose="02040503050406030204" pitchFamily="18" charset="0"/>
                      </a:rPr>
                      <m:t> </m:t>
                    </m:r>
                    <m:r>
                      <a:rPr lang="en-US" b="0" i="1" smtClean="0">
                        <a:latin typeface="Cambria Math" panose="02040503050406030204" pitchFamily="18" charset="0"/>
                      </a:rPr>
                      <m:t>𝑑𝑒𝑙𝑎𝑦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2</m:t>
                        </m:r>
                      </m:den>
                    </m:f>
                  </m:oMath>
                </a14:m>
                <a:r>
                  <a:rPr lang="en-US" dirty="0"/>
                  <a:t> </a:t>
                </a:r>
                <a:r>
                  <a:rPr lang="he-IL" dirty="0"/>
                  <a:t> מחצית</a:t>
                </a:r>
                <a:r>
                  <a:rPr lang="he-IL" baseline="0" dirty="0"/>
                  <a:t> זמן </a:t>
                </a:r>
                <a:r>
                  <a:rPr lang="en-US" baseline="0" dirty="0"/>
                  <a:t>round trip</a:t>
                </a:r>
                <a:endParaRPr lang="he-IL" baseline="0" dirty="0"/>
              </a:p>
              <a:p>
                <a:endParaRPr lang="en-US" baseline="0" dirty="0"/>
              </a:p>
              <a:p>
                <a:r>
                  <a:rPr lang="en-US" baseline="0" dirty="0"/>
                  <a:t>each 10 nodes and connect tem to the server (10 nodes delay of)</a:t>
                </a:r>
                <a:endParaRPr lang="he-IL" baseline="0" dirty="0"/>
              </a:p>
              <a:p>
                <a:endParaRPr lang="he-IL" baseline="0" dirty="0"/>
              </a:p>
              <a:p>
                <a:r>
                  <a:rPr lang="he-IL" baseline="0" dirty="0"/>
                  <a:t>פורמט </a:t>
                </a:r>
                <a:r>
                  <a:rPr lang="en-US" baseline="0" dirty="0"/>
                  <a:t>java script object notation</a:t>
                </a:r>
                <a:r>
                  <a:rPr lang="he-IL" baseline="0" dirty="0"/>
                  <a:t> הוא תקן של פורמט קובץ ופורמט העברת מידע שמשתמשים בטקסט קריא</a:t>
                </a:r>
              </a:p>
              <a:p>
                <a:r>
                  <a:rPr lang="he-IL" baseline="0" dirty="0"/>
                  <a:t>לאדם כדי לאחסן ולהעביר מידע. מידע זה מורכב מזוגות של מפתח-ערך. בדרך כלל משתמשים בפורמט זה בתקשורת בין שרת-לקוח.</a:t>
                </a:r>
                <a:endParaRPr lang="he-IL" dirty="0"/>
              </a:p>
            </p:txBody>
          </p:sp>
        </mc:Choice>
        <mc:Fallback xmlns="">
          <p:sp>
            <p:nvSpPr>
              <p:cNvPr id="3" name="מציין מיקום של הערות 2"/>
              <p:cNvSpPr>
                <a:spLocks noGrp="1"/>
              </p:cNvSpPr>
              <p:nvPr>
                <p:ph type="body" idx="1"/>
              </p:nvPr>
            </p:nvSpPr>
            <p:spPr/>
            <p:txBody>
              <a:bodyPr/>
              <a:lstStyle/>
              <a:p>
                <a:r>
                  <a:rPr lang="en-US" b="0" i="0" smtClean="0">
                    <a:latin typeface="Cambria Math" panose="02040503050406030204" pitchFamily="18" charset="0"/>
                  </a:rPr>
                  <a:t>𝑜𝑛𝑒 𝑤𝑎𝑦 𝑑𝑒𝑙𝑎𝑦=((𝑡_3−𝑡_0 )−(𝑡_2−𝑡_1))/2</a:t>
                </a:r>
                <a:r>
                  <a:rPr lang="en-US" dirty="0" smtClean="0"/>
                  <a:t> </a:t>
                </a:r>
                <a:r>
                  <a:rPr lang="he-IL" dirty="0" smtClean="0"/>
                  <a:t> מחצית</a:t>
                </a:r>
                <a:r>
                  <a:rPr lang="he-IL" baseline="0" dirty="0" smtClean="0"/>
                  <a:t> זמן </a:t>
                </a:r>
                <a:r>
                  <a:rPr lang="en-US" baseline="0" dirty="0" smtClean="0"/>
                  <a:t>round trip</a:t>
                </a:r>
              </a:p>
              <a:p>
                <a:r>
                  <a:rPr lang="en-US" baseline="0" dirty="0" smtClean="0"/>
                  <a:t>each 10 nodes and connect tem to the server (10 nodes delay of)</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0A6A750D-3048-4C1F-AF03-76C257232EB6}" type="slidenum">
              <a:rPr lang="en-US" smtClean="0"/>
              <a:t>8</a:t>
            </a:fld>
            <a:endParaRPr lang="en-US"/>
          </a:p>
        </p:txBody>
      </p:sp>
    </p:spTree>
    <p:extLst>
      <p:ext uri="{BB962C8B-B14F-4D97-AF65-F5344CB8AC3E}">
        <p14:creationId xmlns:p14="http://schemas.microsoft.com/office/powerpoint/2010/main" val="180942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 </a:t>
            </a:r>
            <a:r>
              <a:rPr lang="he-IL" dirty="0"/>
              <a:t>כרגע נעבור על התוכנות של </a:t>
            </a:r>
            <a:r>
              <a:rPr lang="he-IL" dirty="0" err="1"/>
              <a:t>הספריה</a:t>
            </a:r>
            <a:r>
              <a:rPr lang="he-IL" dirty="0"/>
              <a:t> של </a:t>
            </a:r>
            <a:r>
              <a:rPr lang="en-US" dirty="0" err="1"/>
              <a:t>painlessmesh</a:t>
            </a:r>
            <a:r>
              <a:rPr lang="he-IL" dirty="0"/>
              <a:t> ונתחיל </a:t>
            </a:r>
            <a:r>
              <a:rPr lang="he-IL"/>
              <a:t>בהגדרת הצמתים </a:t>
            </a:r>
          </a:p>
          <a:p>
            <a:endParaRPr lang="en-US"/>
          </a:p>
          <a:p>
            <a:r>
              <a:rPr lang="en-US" b="1" dirty="0"/>
              <a:t>:Root Node</a:t>
            </a:r>
            <a:r>
              <a:rPr lang="he-IL" dirty="0"/>
              <a:t>השורש הוא הצומת העליון ברשת ומשמש כממשק היחיד בין רשת </a:t>
            </a:r>
            <a:r>
              <a:rPr lang="en-US" dirty="0"/>
              <a:t>ESP-WIFI-MESH </a:t>
            </a:r>
            <a:r>
              <a:rPr lang="he-IL" dirty="0"/>
              <a:t> לרשת </a:t>
            </a:r>
            <a:r>
              <a:rPr lang="en-US" dirty="0"/>
              <a:t>IP </a:t>
            </a:r>
            <a:r>
              <a:rPr lang="he-IL" dirty="0"/>
              <a:t> חיצונית. </a:t>
            </a:r>
          </a:p>
          <a:p>
            <a:endParaRPr lang="he-IL" dirty="0"/>
          </a:p>
          <a:p>
            <a:r>
              <a:rPr lang="en-US" b="1" dirty="0"/>
              <a:t>Leaf node</a:t>
            </a:r>
            <a:r>
              <a:rPr lang="he-IL" b="1" dirty="0"/>
              <a:t>: </a:t>
            </a:r>
            <a:r>
              <a:rPr lang="he-IL" dirty="0"/>
              <a:t>צומת עלה הוא צומת שאסור להכיל צמתים צאצאים. לכן צומת עלה יכול רק לשדר או לקבל חבילות משלו, אבל לא יכול להעביר חבילות של צמתים אחרים.</a:t>
            </a:r>
          </a:p>
          <a:p>
            <a:endParaRPr lang="he-IL" dirty="0"/>
          </a:p>
          <a:p>
            <a:r>
              <a:rPr lang="en-US" b="1" dirty="0"/>
              <a:t>Intermediate Parent Nodes</a:t>
            </a:r>
            <a:r>
              <a:rPr lang="he-IL" b="1" dirty="0"/>
              <a:t>: </a:t>
            </a:r>
            <a:r>
              <a:rPr lang="he-IL" dirty="0"/>
              <a:t>צמתים מחוברים שאינם צומת שורש או צומת עלה הם צמתי אב ביניים. לכן, צומת אב ביניים יכול לשדר ולקבל חבילות, אך גם להעביר חבילות הנשלחות מהחיבורים שלו במעלה הזרם והמורד.</a:t>
            </a:r>
          </a:p>
          <a:p>
            <a:endParaRPr lang="he-IL" dirty="0"/>
          </a:p>
          <a:p>
            <a:r>
              <a:rPr lang="en-US" sz="1800" b="1" dirty="0">
                <a:effectLst/>
                <a:latin typeface="David" panose="020E0502060401010101" pitchFamily="34" charset="-79"/>
                <a:ea typeface="Calibri" panose="020F0502020204030204" pitchFamily="34" charset="0"/>
              </a:rPr>
              <a:t>Idle Nodes</a:t>
            </a:r>
            <a:r>
              <a:rPr lang="he-IL" dirty="0"/>
              <a:t>: צמתים שטרם הצטרפו לרשת מוקצים כצמתים סרק.</a:t>
            </a:r>
          </a:p>
          <a:p>
            <a:endParaRPr lang="he-IL" dirty="0"/>
          </a:p>
          <a:p>
            <a:r>
              <a:rPr lang="he-IL" dirty="0" err="1"/>
              <a:t>סוראי</a:t>
            </a: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9</a:t>
            </a:fld>
            <a:endParaRPr lang="en-US"/>
          </a:p>
        </p:txBody>
      </p:sp>
    </p:spTree>
    <p:extLst>
      <p:ext uri="{BB962C8B-B14F-4D97-AF65-F5344CB8AC3E}">
        <p14:creationId xmlns:p14="http://schemas.microsoft.com/office/powerpoint/2010/main" val="1727972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3B71E74-C9E9-45D3-A4FE-CD4D3C6C0ED3}"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25798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A8D20CB-9BC9-46BB-9155-CD3AE151BBBA}"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945261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9C449EA6-2D05-4449-B343-C37800A02086}"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57430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C722036-6022-4A1D-A1C7-EF8AD8E474ED}"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96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4F28ADF-716C-43B9-90F4-2BF1CB378EEF}"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6099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EF8EEE5E-F020-4F78-BB7C-0419EAD3BB96}"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121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64653EA-8256-4591-9A1C-5F3A6CA3C3C8}" type="datetime1">
              <a:rPr lang="en-US" smtClean="0"/>
              <a:t>9/27/2023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849589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97280" y="2582335"/>
            <a:ext cx="4937760" cy="32867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17920" y="2582334"/>
            <a:ext cx="4937760" cy="32867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D75CBA35-0EA2-4485-8891-1294CDADA9A6}" type="datetime1">
              <a:rPr lang="en-US" smtClean="0"/>
              <a:t>9/27/2023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804933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E152636-0557-4844-BD0D-82440B0FECD8}" type="datetime1">
              <a:rPr lang="en-US" smtClean="0"/>
              <a:t>9/27/2023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80270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640E72-6109-4880-AE11-88DCD5B80B1D}" type="datetime1">
              <a:rPr lang="en-US" smtClean="0"/>
              <a:t>9/27/2023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1759496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5AC29A-2430-400E-8019-3234AEF83046}" type="datetime1">
              <a:rPr lang="en-US" smtClean="0"/>
              <a:t>9/27/2023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Ali Swade and Suray Swade, Winter 2022</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63422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E432A44-0856-42DE-B6FC-63DEDE9EDDED}"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79299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725F8BD-833C-4B18-86DF-7FE7D0C8273D}" type="datetime1">
              <a:rPr lang="en-US" smtClean="0"/>
              <a:t>9/27/2023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715259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C6C93F6-93DC-4F86-90DD-953EEBFAD94C}"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140353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173209B-02B2-40A6-9B93-AA079B2ED4F2}"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996648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AF4751-C171-D11D-FA39-B465B8A49E9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8014B124-28DF-9FBB-046F-C04CDE240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D69AD086-4E0C-D74A-98E5-CE0FAAE773CA}"/>
              </a:ext>
            </a:extLst>
          </p:cNvPr>
          <p:cNvSpPr>
            <a:spLocks noGrp="1"/>
          </p:cNvSpPr>
          <p:nvPr>
            <p:ph type="dt" sz="half" idx="10"/>
          </p:nvPr>
        </p:nvSpPr>
        <p:spPr/>
        <p:txBody>
          <a:bodyPr/>
          <a:lstStyle/>
          <a:p>
            <a:fld id="{DF7CA4CB-8076-4881-B608-74BA28805084}" type="datetime1">
              <a:rPr lang="en-US" smtClean="0"/>
              <a:t>9/27/2023</a:t>
            </a:fld>
            <a:endParaRPr lang="en-US"/>
          </a:p>
        </p:txBody>
      </p:sp>
      <p:sp>
        <p:nvSpPr>
          <p:cNvPr id="5" name="מציין מיקום של כותרת תחתונה 4">
            <a:extLst>
              <a:ext uri="{FF2B5EF4-FFF2-40B4-BE49-F238E27FC236}">
                <a16:creationId xmlns:a16="http://schemas.microsoft.com/office/drawing/2014/main" id="{53FFA0F1-6E03-BEFC-2AC9-9B4CC33B9509}"/>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BA37F987-1905-A88F-B699-70C4585DEF2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09130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7F12E3-74ED-EA45-2B52-7892212BECBA}"/>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A02F2A33-D3DC-7C20-A3D9-90248B5D350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72BD393-6CCB-D479-F3F8-1768F6D2AEDC}"/>
              </a:ext>
            </a:extLst>
          </p:cNvPr>
          <p:cNvSpPr>
            <a:spLocks noGrp="1"/>
          </p:cNvSpPr>
          <p:nvPr>
            <p:ph type="dt" sz="half" idx="10"/>
          </p:nvPr>
        </p:nvSpPr>
        <p:spPr/>
        <p:txBody>
          <a:bodyPr/>
          <a:lstStyle/>
          <a:p>
            <a:fld id="{D5227EA8-BE60-455D-9099-C956E2F4808F}" type="datetime1">
              <a:rPr lang="en-US" smtClean="0"/>
              <a:t>9/27/2023</a:t>
            </a:fld>
            <a:endParaRPr lang="en-US"/>
          </a:p>
        </p:txBody>
      </p:sp>
      <p:sp>
        <p:nvSpPr>
          <p:cNvPr id="5" name="מציין מיקום של כותרת תחתונה 4">
            <a:extLst>
              <a:ext uri="{FF2B5EF4-FFF2-40B4-BE49-F238E27FC236}">
                <a16:creationId xmlns:a16="http://schemas.microsoft.com/office/drawing/2014/main" id="{416FB45A-1E72-BB2D-0E70-098849CB264F}"/>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34502B34-EABC-97A2-A752-F7D7468A4D59}"/>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687996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9CB3C-208B-ED8C-B9E8-B2683240302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7F6B94B-F030-E0F7-D99E-6467BF3E17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AF025FB-F716-A5A4-3773-D4864828D9CA}"/>
              </a:ext>
            </a:extLst>
          </p:cNvPr>
          <p:cNvSpPr>
            <a:spLocks noGrp="1"/>
          </p:cNvSpPr>
          <p:nvPr>
            <p:ph type="dt" sz="half" idx="10"/>
          </p:nvPr>
        </p:nvSpPr>
        <p:spPr/>
        <p:txBody>
          <a:bodyPr/>
          <a:lstStyle/>
          <a:p>
            <a:fld id="{1BFFB86D-29AB-467E-B7B9-0F8D3D187EB2}" type="datetime1">
              <a:rPr lang="en-US" smtClean="0"/>
              <a:t>9/27/2023</a:t>
            </a:fld>
            <a:endParaRPr lang="en-US"/>
          </a:p>
        </p:txBody>
      </p:sp>
      <p:sp>
        <p:nvSpPr>
          <p:cNvPr id="5" name="מציין מיקום של כותרת תחתונה 4">
            <a:extLst>
              <a:ext uri="{FF2B5EF4-FFF2-40B4-BE49-F238E27FC236}">
                <a16:creationId xmlns:a16="http://schemas.microsoft.com/office/drawing/2014/main" id="{CEC7DAD0-7E7A-D079-0649-7F75C0A02A74}"/>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25B3FE01-B44D-6E68-D2B0-DA123BD903F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584019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EC7805-1A64-9F34-69A5-0D315F99C7B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893F4108-8A95-CAA0-9BD5-951512C3F69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7E9D2823-2E32-6F73-12F2-57A418DD1D1A}"/>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0D01C219-20EF-C49F-35E0-2F9974FE7472}"/>
              </a:ext>
            </a:extLst>
          </p:cNvPr>
          <p:cNvSpPr>
            <a:spLocks noGrp="1"/>
          </p:cNvSpPr>
          <p:nvPr>
            <p:ph type="dt" sz="half" idx="10"/>
          </p:nvPr>
        </p:nvSpPr>
        <p:spPr/>
        <p:txBody>
          <a:bodyPr/>
          <a:lstStyle/>
          <a:p>
            <a:fld id="{B11CC33A-C309-41AA-A963-8B3F694C7E01}" type="datetime1">
              <a:rPr lang="en-US" smtClean="0"/>
              <a:t>9/27/2023</a:t>
            </a:fld>
            <a:endParaRPr lang="en-US"/>
          </a:p>
        </p:txBody>
      </p:sp>
      <p:sp>
        <p:nvSpPr>
          <p:cNvPr id="6" name="מציין מיקום של כותרת תחתונה 5">
            <a:extLst>
              <a:ext uri="{FF2B5EF4-FFF2-40B4-BE49-F238E27FC236}">
                <a16:creationId xmlns:a16="http://schemas.microsoft.com/office/drawing/2014/main" id="{1C836E7E-D9CF-E748-AA8B-7C9508862B50}"/>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38C944C3-B6D7-B92E-F88B-94FC968B602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06381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80868B-6502-2870-DF4B-DD8DEA8F1AD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8352D68D-E4BE-94E4-A9D3-BF36FFACAC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6966946-56B4-4ADB-ABC9-EE355B5EFE7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7A9B126A-2A61-7B74-EA8D-15B81F81B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FC1D15D-F79C-48B4-F9A1-C9A0E027B6E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2DD3455D-DA22-234A-1058-E4C88FAF3555}"/>
              </a:ext>
            </a:extLst>
          </p:cNvPr>
          <p:cNvSpPr>
            <a:spLocks noGrp="1"/>
          </p:cNvSpPr>
          <p:nvPr>
            <p:ph type="dt" sz="half" idx="10"/>
          </p:nvPr>
        </p:nvSpPr>
        <p:spPr/>
        <p:txBody>
          <a:bodyPr/>
          <a:lstStyle/>
          <a:p>
            <a:fld id="{043C6975-33BB-448F-B133-804CA6B05AC3}" type="datetime1">
              <a:rPr lang="en-US" smtClean="0"/>
              <a:t>9/27/2023</a:t>
            </a:fld>
            <a:endParaRPr lang="en-US"/>
          </a:p>
        </p:txBody>
      </p:sp>
      <p:sp>
        <p:nvSpPr>
          <p:cNvPr id="8" name="מציין מיקום של כותרת תחתונה 7">
            <a:extLst>
              <a:ext uri="{FF2B5EF4-FFF2-40B4-BE49-F238E27FC236}">
                <a16:creationId xmlns:a16="http://schemas.microsoft.com/office/drawing/2014/main" id="{A9D91562-0181-74AA-1841-0BA4F29BCE5C}"/>
              </a:ext>
            </a:extLst>
          </p:cNvPr>
          <p:cNvSpPr>
            <a:spLocks noGrp="1"/>
          </p:cNvSpPr>
          <p:nvPr>
            <p:ph type="ftr" sz="quarter" idx="11"/>
          </p:nvPr>
        </p:nvSpPr>
        <p:spPr/>
        <p:txBody>
          <a:bodyPr/>
          <a:lstStyle/>
          <a:p>
            <a:r>
              <a:rPr lang="en-US"/>
              <a:t>Ali Swade and Suray Swade, Winter 2022</a:t>
            </a:r>
          </a:p>
        </p:txBody>
      </p:sp>
      <p:sp>
        <p:nvSpPr>
          <p:cNvPr id="9" name="מציין מיקום של מספר שקופית 8">
            <a:extLst>
              <a:ext uri="{FF2B5EF4-FFF2-40B4-BE49-F238E27FC236}">
                <a16:creationId xmlns:a16="http://schemas.microsoft.com/office/drawing/2014/main" id="{087EDDA2-2C64-5A4B-EC2F-364FE8B20CA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12104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990587-626E-6704-99D8-C50D36B887A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2E9E2877-7D10-B40F-D226-ECDE4C98A902}"/>
              </a:ext>
            </a:extLst>
          </p:cNvPr>
          <p:cNvSpPr>
            <a:spLocks noGrp="1"/>
          </p:cNvSpPr>
          <p:nvPr>
            <p:ph type="dt" sz="half" idx="10"/>
          </p:nvPr>
        </p:nvSpPr>
        <p:spPr/>
        <p:txBody>
          <a:bodyPr/>
          <a:lstStyle/>
          <a:p>
            <a:fld id="{35885758-EF7C-4584-950B-A3026FE2FA5F}" type="datetime1">
              <a:rPr lang="en-US" smtClean="0"/>
              <a:t>9/27/2023</a:t>
            </a:fld>
            <a:endParaRPr lang="en-US"/>
          </a:p>
        </p:txBody>
      </p:sp>
      <p:sp>
        <p:nvSpPr>
          <p:cNvPr id="4" name="מציין מיקום של כותרת תחתונה 3">
            <a:extLst>
              <a:ext uri="{FF2B5EF4-FFF2-40B4-BE49-F238E27FC236}">
                <a16:creationId xmlns:a16="http://schemas.microsoft.com/office/drawing/2014/main" id="{CB683F44-E1EE-8753-36AA-22B84A7D71FE}"/>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E4E1BBEA-A905-295E-F142-BB9C5D5350F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792786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6F14590-A918-239B-A4ED-436EBF76EAAE}"/>
              </a:ext>
            </a:extLst>
          </p:cNvPr>
          <p:cNvSpPr>
            <a:spLocks noGrp="1"/>
          </p:cNvSpPr>
          <p:nvPr>
            <p:ph type="dt" sz="half" idx="10"/>
          </p:nvPr>
        </p:nvSpPr>
        <p:spPr/>
        <p:txBody>
          <a:bodyPr/>
          <a:lstStyle/>
          <a:p>
            <a:fld id="{6C3CE894-FC96-435F-83DC-1044B0BA7CAB}" type="datetime1">
              <a:rPr lang="en-US" smtClean="0"/>
              <a:t>9/27/2023</a:t>
            </a:fld>
            <a:endParaRPr lang="en-US"/>
          </a:p>
        </p:txBody>
      </p:sp>
      <p:sp>
        <p:nvSpPr>
          <p:cNvPr id="3" name="מציין מיקום של כותרת תחתונה 2">
            <a:extLst>
              <a:ext uri="{FF2B5EF4-FFF2-40B4-BE49-F238E27FC236}">
                <a16:creationId xmlns:a16="http://schemas.microsoft.com/office/drawing/2014/main" id="{86491AC9-78F5-6AC7-5D2F-14466002F2E3}"/>
              </a:ext>
            </a:extLst>
          </p:cNvPr>
          <p:cNvSpPr>
            <a:spLocks noGrp="1"/>
          </p:cNvSpPr>
          <p:nvPr>
            <p:ph type="ftr" sz="quarter" idx="11"/>
          </p:nvPr>
        </p:nvSpPr>
        <p:spPr/>
        <p:txBody>
          <a:bodyPr/>
          <a:lstStyle/>
          <a:p>
            <a:r>
              <a:rPr lang="en-US"/>
              <a:t>Ali Swade and Suray Swade, Winter 2022</a:t>
            </a:r>
          </a:p>
        </p:txBody>
      </p:sp>
      <p:sp>
        <p:nvSpPr>
          <p:cNvPr id="4" name="מציין מיקום של מספר שקופית 3">
            <a:extLst>
              <a:ext uri="{FF2B5EF4-FFF2-40B4-BE49-F238E27FC236}">
                <a16:creationId xmlns:a16="http://schemas.microsoft.com/office/drawing/2014/main" id="{205BA5EF-A93F-D607-FA05-5F33C249D1F6}"/>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77277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AE548F5-B444-4F91-8D45-31C7091656CD}" type="datetime1">
              <a:rPr lang="en-US" smtClean="0"/>
              <a:t>9/27/2023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145655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3406D5-CF15-44DF-E656-2700FDDD607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3A3E5C8E-D614-03FD-04D9-787343B3A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FF6DABCE-1E7F-97BE-FE7F-F77789583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DF139FC-4A2F-EFCF-A395-716182EE09F4}"/>
              </a:ext>
            </a:extLst>
          </p:cNvPr>
          <p:cNvSpPr>
            <a:spLocks noGrp="1"/>
          </p:cNvSpPr>
          <p:nvPr>
            <p:ph type="dt" sz="half" idx="10"/>
          </p:nvPr>
        </p:nvSpPr>
        <p:spPr/>
        <p:txBody>
          <a:bodyPr/>
          <a:lstStyle/>
          <a:p>
            <a:fld id="{A0ED120A-5C9D-43FE-8969-858221C27995}" type="datetime1">
              <a:rPr lang="en-US" smtClean="0"/>
              <a:t>9/27/2023</a:t>
            </a:fld>
            <a:endParaRPr lang="en-US"/>
          </a:p>
        </p:txBody>
      </p:sp>
      <p:sp>
        <p:nvSpPr>
          <p:cNvPr id="6" name="מציין מיקום של כותרת תחתונה 5">
            <a:extLst>
              <a:ext uri="{FF2B5EF4-FFF2-40B4-BE49-F238E27FC236}">
                <a16:creationId xmlns:a16="http://schemas.microsoft.com/office/drawing/2014/main" id="{049EF0AF-78B4-342A-CFA4-C7DDF852547D}"/>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3763F419-2927-EAEC-2F3C-CDB0E5E97B18}"/>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194286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D015E8-8523-B9FA-93B1-34F575536DA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8F9F5618-CF94-6159-F7C0-4D6678B01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83D43BAB-3DAA-3F15-A4B0-C47F9B37F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A4F714B-DDDE-1030-12CE-4CD6895C45D0}"/>
              </a:ext>
            </a:extLst>
          </p:cNvPr>
          <p:cNvSpPr>
            <a:spLocks noGrp="1"/>
          </p:cNvSpPr>
          <p:nvPr>
            <p:ph type="dt" sz="half" idx="10"/>
          </p:nvPr>
        </p:nvSpPr>
        <p:spPr/>
        <p:txBody>
          <a:bodyPr/>
          <a:lstStyle/>
          <a:p>
            <a:fld id="{1E7D16C6-EE04-49D1-A143-4332751286EC}" type="datetime1">
              <a:rPr lang="en-US" smtClean="0"/>
              <a:t>9/27/2023</a:t>
            </a:fld>
            <a:endParaRPr lang="en-US"/>
          </a:p>
        </p:txBody>
      </p:sp>
      <p:sp>
        <p:nvSpPr>
          <p:cNvPr id="6" name="מציין מיקום של כותרת תחתונה 5">
            <a:extLst>
              <a:ext uri="{FF2B5EF4-FFF2-40B4-BE49-F238E27FC236}">
                <a16:creationId xmlns:a16="http://schemas.microsoft.com/office/drawing/2014/main" id="{BEF5C3F0-C9D5-459F-6BE5-FBCFB509AF30}"/>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C902D346-B0F2-E988-695D-082D410718FF}"/>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7992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4598BA-0B1F-30F3-9E72-FCEE004DA26A}"/>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E474B446-4553-6676-ADCE-DE3BBF9D75E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5186D25-B413-0850-7234-AEE3DAD27335}"/>
              </a:ext>
            </a:extLst>
          </p:cNvPr>
          <p:cNvSpPr>
            <a:spLocks noGrp="1"/>
          </p:cNvSpPr>
          <p:nvPr>
            <p:ph type="dt" sz="half" idx="10"/>
          </p:nvPr>
        </p:nvSpPr>
        <p:spPr/>
        <p:txBody>
          <a:bodyPr/>
          <a:lstStyle/>
          <a:p>
            <a:fld id="{5821BC8D-16D1-430E-863D-1DF2F2407420}" type="datetime1">
              <a:rPr lang="en-US" smtClean="0"/>
              <a:t>9/27/2023</a:t>
            </a:fld>
            <a:endParaRPr lang="en-US"/>
          </a:p>
        </p:txBody>
      </p:sp>
      <p:sp>
        <p:nvSpPr>
          <p:cNvPr id="5" name="מציין מיקום של כותרת תחתונה 4">
            <a:extLst>
              <a:ext uri="{FF2B5EF4-FFF2-40B4-BE49-F238E27FC236}">
                <a16:creationId xmlns:a16="http://schemas.microsoft.com/office/drawing/2014/main" id="{BD1AACF3-8AA6-02A4-2FB4-3D3D707D3A20}"/>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C3E3F1F7-C5ED-1EA4-F9DD-A314E022DDB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9344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A5A5085-D107-8EF3-F807-1DB1A26A76A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2D4F405B-CF4C-D6F4-F718-65AD9FCCE83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4ECC5DC0-A393-795E-FB1C-5CA67B167AAC}"/>
              </a:ext>
            </a:extLst>
          </p:cNvPr>
          <p:cNvSpPr>
            <a:spLocks noGrp="1"/>
          </p:cNvSpPr>
          <p:nvPr>
            <p:ph type="dt" sz="half" idx="10"/>
          </p:nvPr>
        </p:nvSpPr>
        <p:spPr/>
        <p:txBody>
          <a:bodyPr/>
          <a:lstStyle/>
          <a:p>
            <a:fld id="{9C3DC1CF-C00D-4176-9A96-5DD9B66DCC49}" type="datetime1">
              <a:rPr lang="en-US" smtClean="0"/>
              <a:t>9/27/2023</a:t>
            </a:fld>
            <a:endParaRPr lang="en-US"/>
          </a:p>
        </p:txBody>
      </p:sp>
      <p:sp>
        <p:nvSpPr>
          <p:cNvPr id="5" name="מציין מיקום של כותרת תחתונה 4">
            <a:extLst>
              <a:ext uri="{FF2B5EF4-FFF2-40B4-BE49-F238E27FC236}">
                <a16:creationId xmlns:a16="http://schemas.microsoft.com/office/drawing/2014/main" id="{8A81652E-40E3-58B4-558A-F49093F0D53F}"/>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491FE6A3-4D73-EDDC-13F3-88CFA04792DA}"/>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542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9E770D6-86BA-4698-AFF4-6B92D9E92838}" type="datetime1">
              <a:rPr lang="en-US" smtClean="0"/>
              <a:t>9/27/2023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1280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8750DF0E-4AF4-46DD-A970-52F58FFBE9EF}" type="datetime1">
              <a:rPr lang="en-US" smtClean="0"/>
              <a:t>9/27/2023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33268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DFCD2E-170C-424D-8E02-1BAF55D33822}" type="datetime1">
              <a:rPr lang="en-US" smtClean="0"/>
              <a:t>9/27/2023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108622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39333-4327-44EB-8BE3-96FF80C76FAB}" type="datetime1">
              <a:rPr lang="en-US" smtClean="0"/>
              <a:t>9/27/2023</a:t>
            </a:fld>
            <a:endParaRPr lang="en-US"/>
          </a:p>
        </p:txBody>
      </p:sp>
      <p:sp>
        <p:nvSpPr>
          <p:cNvPr id="3" name="Footer Placeholder 2"/>
          <p:cNvSpPr>
            <a:spLocks noGrp="1"/>
          </p:cNvSpPr>
          <p:nvPr>
            <p:ph type="ftr" sz="quarter" idx="11"/>
          </p:nvPr>
        </p:nvSpPr>
        <p:spPr/>
        <p:txBody>
          <a:bodyPr/>
          <a:lstStyle/>
          <a:p>
            <a:r>
              <a:rPr lang="en-US"/>
              <a:t>Ali Swade and Suray Swade, Winter 2022</a:t>
            </a:r>
          </a:p>
        </p:txBody>
      </p:sp>
      <p:sp>
        <p:nvSpPr>
          <p:cNvPr id="4" name="Slide Number Placeholder 3"/>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7932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8D9F8C9-58E3-417A-9049-69FE4509C791}" type="datetime1">
              <a:rPr lang="en-US" smtClean="0"/>
              <a:t>9/27/2023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401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3032D64-DF8B-4D2C-B3BC-A81AEBE4B023}" type="datetime1">
              <a:rPr lang="en-US" smtClean="0"/>
              <a:t>9/27/2023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23927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FC002EC-A06F-4DA9-9B25-035E9BBCCB72}" type="datetime1">
              <a:rPr lang="en-US" smtClean="0"/>
              <a:t>9/27/2023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en-US"/>
              <a:t>Ali Swade and Suray Swade, Winter 2022</a:t>
            </a: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558279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407EA4E-E271-4B20-BFFD-17F152D6811C}" type="datetime1">
              <a:rPr lang="en-US" smtClean="0"/>
              <a:t>9/27/2023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Ali Swade and Suray Swade, Winter 2022</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5F2D7F2-A8CB-4A0F-A010-E411F6BF73C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87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4B5B5E6-89F8-7C6C-AC5E-080272908D8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DDD3792-4D32-E3F1-684B-DBCEDEA0FFA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E218B28A-EC0C-91DA-5212-35E91DC98DD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A6C9ACF-379A-4BE4-B586-5F6CAD419649}" type="datetime1">
              <a:rPr lang="en-US" smtClean="0"/>
              <a:t>9/27/2023</a:t>
            </a:fld>
            <a:endParaRPr lang="en-US"/>
          </a:p>
        </p:txBody>
      </p:sp>
      <p:sp>
        <p:nvSpPr>
          <p:cNvPr id="5" name="מציין מיקום של כותרת תחתונה 4">
            <a:extLst>
              <a:ext uri="{FF2B5EF4-FFF2-40B4-BE49-F238E27FC236}">
                <a16:creationId xmlns:a16="http://schemas.microsoft.com/office/drawing/2014/main" id="{345AE459-711C-1DB1-5B77-7A5C609F6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2F300651-4126-11FB-DD19-368F0AB6BCD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5722304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9.png"/><Relationship Id="rId7" Type="http://schemas.openxmlformats.org/officeDocument/2006/relationships/diagramQuickStyle" Target="../diagrams/quickStyle10.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40.png"/><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51.jpe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54.jpeg"/><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7.jpeg"/><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8.xml"/><Relationship Id="rId16" Type="http://schemas.openxmlformats.org/officeDocument/2006/relationships/diagramColors" Target="../diagrams/colors7.xml"/><Relationship Id="rId1" Type="http://schemas.openxmlformats.org/officeDocument/2006/relationships/slideLayout" Target="../slideLayouts/slideLayout1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90C8E5AE-033C-00B9-F908-C942BE1AFB27}"/>
              </a:ext>
            </a:extLst>
          </p:cNvPr>
          <p:cNvPicPr>
            <a:picLocks noChangeAspect="1"/>
          </p:cNvPicPr>
          <p:nvPr/>
        </p:nvPicPr>
        <p:blipFill>
          <a:blip r:embed="rId3"/>
          <a:stretch>
            <a:fillRect/>
          </a:stretch>
        </p:blipFill>
        <p:spPr>
          <a:xfrm>
            <a:off x="8617526" y="136525"/>
            <a:ext cx="3442361" cy="1032708"/>
          </a:xfrm>
          <a:prstGeom prst="rect">
            <a:avLst/>
          </a:prstGeom>
        </p:spPr>
      </p:pic>
      <p:pic>
        <p:nvPicPr>
          <p:cNvPr id="11" name="תמונה 10">
            <a:extLst>
              <a:ext uri="{FF2B5EF4-FFF2-40B4-BE49-F238E27FC236}">
                <a16:creationId xmlns:a16="http://schemas.microsoft.com/office/drawing/2014/main" id="{ECE1BAE3-1F20-DEF9-7645-FAE1BC8C10F4}"/>
              </a:ext>
            </a:extLst>
          </p:cNvPr>
          <p:cNvPicPr>
            <a:picLocks noChangeAspect="1"/>
          </p:cNvPicPr>
          <p:nvPr/>
        </p:nvPicPr>
        <p:blipFill>
          <a:blip r:embed="rId4"/>
          <a:stretch>
            <a:fillRect/>
          </a:stretch>
        </p:blipFill>
        <p:spPr>
          <a:xfrm>
            <a:off x="0" y="10676"/>
            <a:ext cx="2650630" cy="1342527"/>
          </a:xfrm>
          <a:prstGeom prst="rect">
            <a:avLst/>
          </a:prstGeom>
        </p:spPr>
      </p:pic>
      <p:sp>
        <p:nvSpPr>
          <p:cNvPr id="12" name="מלבן 11">
            <a:extLst>
              <a:ext uri="{FF2B5EF4-FFF2-40B4-BE49-F238E27FC236}">
                <a16:creationId xmlns:a16="http://schemas.microsoft.com/office/drawing/2014/main" id="{DF14A0F6-FE18-5176-89C9-7B066EAC0C86}"/>
              </a:ext>
            </a:extLst>
          </p:cNvPr>
          <p:cNvSpPr/>
          <p:nvPr/>
        </p:nvSpPr>
        <p:spPr>
          <a:xfrm>
            <a:off x="1965093" y="1768101"/>
            <a:ext cx="8261813"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IoT Communication Network</a:t>
            </a:r>
          </a:p>
          <a:p>
            <a:pPr algn="ctr"/>
            <a:r>
              <a:rPr lang="en-US" sz="4000" b="0" cap="none" spc="0" dirty="0">
                <a:ln w="0"/>
                <a:solidFill>
                  <a:schemeClr val="tx1"/>
                </a:solidFill>
                <a:effectLst>
                  <a:outerShdw blurRad="38100" dist="19050" dir="2700000" algn="tl" rotWithShape="0">
                    <a:schemeClr val="dk1">
                      <a:alpha val="40000"/>
                    </a:schemeClr>
                  </a:outerShdw>
                </a:effectLst>
              </a:rPr>
              <a:t>A computer network of tiny computers</a:t>
            </a:r>
          </a:p>
          <a:p>
            <a:pPr algn="ctr"/>
            <a:r>
              <a:rPr lang="en-US" sz="4000" dirty="0">
                <a:ln w="0"/>
                <a:effectLst>
                  <a:outerShdw blurRad="38100" dist="19050" dir="2700000" algn="tl" rotWithShape="0">
                    <a:schemeClr val="dk1">
                      <a:alpha val="40000"/>
                    </a:schemeClr>
                  </a:outerShdw>
                </a:effectLst>
              </a:rPr>
              <a:t>Final Presentation</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18" name="מלבן 17">
            <a:extLst>
              <a:ext uri="{FF2B5EF4-FFF2-40B4-BE49-F238E27FC236}">
                <a16:creationId xmlns:a16="http://schemas.microsoft.com/office/drawing/2014/main" id="{54C4B4FB-8C71-CF06-EC93-A01BB857F492}"/>
              </a:ext>
            </a:extLst>
          </p:cNvPr>
          <p:cNvSpPr/>
          <p:nvPr/>
        </p:nvSpPr>
        <p:spPr>
          <a:xfrm>
            <a:off x="-2620782" y="4305961"/>
            <a:ext cx="7150308" cy="1938992"/>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By : </a:t>
            </a:r>
          </a:p>
          <a:p>
            <a:pPr marL="3771900" lvl="7" indent="-571500" algn="ctr">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Ali Swade</a:t>
            </a:r>
          </a:p>
          <a:p>
            <a:pPr marL="4229100" lvl="8" indent="-571500" algn="ctr">
              <a:buFont typeface="Arial" panose="020B0604020202020204" pitchFamily="34" charset="0"/>
              <a:buChar char="•"/>
            </a:pPr>
            <a:r>
              <a:rPr lang="en-US" sz="4000" b="0" cap="none" spc="0" dirty="0">
                <a:ln w="0"/>
                <a:solidFill>
                  <a:schemeClr val="tx1"/>
                </a:solidFill>
                <a:effectLst>
                  <a:outerShdw blurRad="38100" dist="19050" dir="2700000" algn="tl" rotWithShape="0">
                    <a:schemeClr val="dk1">
                      <a:alpha val="40000"/>
                    </a:schemeClr>
                  </a:outerShdw>
                </a:effectLst>
              </a:rPr>
              <a:t>Suray Swade</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21" name="מלבן 20">
            <a:extLst>
              <a:ext uri="{FF2B5EF4-FFF2-40B4-BE49-F238E27FC236}">
                <a16:creationId xmlns:a16="http://schemas.microsoft.com/office/drawing/2014/main" id="{5C6975E6-23F6-E626-DE84-F17657F5CD42}"/>
              </a:ext>
            </a:extLst>
          </p:cNvPr>
          <p:cNvSpPr/>
          <p:nvPr/>
        </p:nvSpPr>
        <p:spPr>
          <a:xfrm>
            <a:off x="4909579" y="4445946"/>
            <a:ext cx="7150308"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Supervisor :</a:t>
            </a:r>
          </a:p>
          <a:p>
            <a:pPr marL="2857500" lvl="5" indent="-571500" algn="ctr">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Roy Mitrany</a:t>
            </a:r>
            <a:r>
              <a:rPr lang="en-US" sz="4000" b="0" cap="none" spc="0" dirty="0">
                <a:ln w="0"/>
                <a:solidFill>
                  <a:schemeClr val="tx1"/>
                </a:solidFill>
                <a:effectLst>
                  <a:outerShdw blurRad="38100" dist="19050" dir="2700000" algn="tl" rotWithShape="0">
                    <a:schemeClr val="dk1">
                      <a:alpha val="40000"/>
                    </a:schemeClr>
                  </a:outerShdw>
                </a:effectLst>
              </a:rPr>
              <a:t> </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22" name="מציין מיקום של כותרת תחתונה 21">
            <a:extLst>
              <a:ext uri="{FF2B5EF4-FFF2-40B4-BE49-F238E27FC236}">
                <a16:creationId xmlns:a16="http://schemas.microsoft.com/office/drawing/2014/main" id="{366EF1D6-49BF-5C34-D127-6DEF6F992240}"/>
              </a:ext>
            </a:extLst>
          </p:cNvPr>
          <p:cNvSpPr>
            <a:spLocks noGrp="1"/>
          </p:cNvSpPr>
          <p:nvPr>
            <p:ph type="ftr" sz="quarter" idx="11"/>
          </p:nvPr>
        </p:nvSpPr>
        <p:spPr/>
        <p:txBody>
          <a:bodyPr/>
          <a:lstStyle/>
          <a:p>
            <a:r>
              <a:rPr lang="en-US"/>
              <a:t>Ali Swade and Suray Swade, Winter 2022</a:t>
            </a:r>
          </a:p>
        </p:txBody>
      </p:sp>
      <p:sp>
        <p:nvSpPr>
          <p:cNvPr id="23" name="מציין מיקום של מספר שקופית 22">
            <a:extLst>
              <a:ext uri="{FF2B5EF4-FFF2-40B4-BE49-F238E27FC236}">
                <a16:creationId xmlns:a16="http://schemas.microsoft.com/office/drawing/2014/main" id="{8134A3AA-B06C-D995-6F35-B773188316DB}"/>
              </a:ext>
            </a:extLst>
          </p:cNvPr>
          <p:cNvSpPr>
            <a:spLocks noGrp="1"/>
          </p:cNvSpPr>
          <p:nvPr>
            <p:ph type="sldNum" sz="quarter" idx="12"/>
          </p:nvPr>
        </p:nvSpPr>
        <p:spPr/>
        <p:txBody>
          <a:bodyPr/>
          <a:lstStyle/>
          <a:p>
            <a:fld id="{65F2D7F2-A8CB-4A0F-A010-E411F6BF73C3}" type="slidenum">
              <a:rPr lang="en-US" smtClean="0"/>
              <a:t>1</a:t>
            </a:fld>
            <a:endParaRPr lang="en-US" dirty="0"/>
          </a:p>
        </p:txBody>
      </p:sp>
    </p:spTree>
    <p:extLst>
      <p:ext uri="{BB962C8B-B14F-4D97-AF65-F5344CB8AC3E}">
        <p14:creationId xmlns:p14="http://schemas.microsoft.com/office/powerpoint/2010/main" val="294202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C8AA70-9B7C-632C-5328-545DCFCC209D}"/>
              </a:ext>
            </a:extLst>
          </p:cNvPr>
          <p:cNvSpPr>
            <a:spLocks noGrp="1"/>
          </p:cNvSpPr>
          <p:nvPr>
            <p:ph type="title"/>
          </p:nvPr>
        </p:nvSpPr>
        <p:spPr/>
        <p:txBody>
          <a:bodyPr>
            <a:normAutofit/>
          </a:bodyPr>
          <a:lstStyle/>
          <a:p>
            <a:r>
              <a:rPr lang="en-US" sz="4000" dirty="0"/>
              <a:t>PainlessMesh Library- Routing Table</a:t>
            </a:r>
            <a:endParaRPr lang="he-IL" sz="4000" dirty="0"/>
          </a:p>
        </p:txBody>
      </p:sp>
      <p:sp>
        <p:nvSpPr>
          <p:cNvPr id="4" name="מציין מיקום של כותרת תחתונה 3">
            <a:extLst>
              <a:ext uri="{FF2B5EF4-FFF2-40B4-BE49-F238E27FC236}">
                <a16:creationId xmlns:a16="http://schemas.microsoft.com/office/drawing/2014/main" id="{1A95A2C6-5726-928B-3EEF-2C1C5AFE5F0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9925AECE-7FA3-BA3F-C3EE-63DDCA367CFB}"/>
              </a:ext>
            </a:extLst>
          </p:cNvPr>
          <p:cNvSpPr>
            <a:spLocks noGrp="1"/>
          </p:cNvSpPr>
          <p:nvPr>
            <p:ph type="sldNum" sz="quarter" idx="12"/>
          </p:nvPr>
        </p:nvSpPr>
        <p:spPr/>
        <p:txBody>
          <a:bodyPr/>
          <a:lstStyle/>
          <a:p>
            <a:fld id="{65F2D7F2-A8CB-4A0F-A010-E411F6BF73C3}" type="slidenum">
              <a:rPr lang="en-US" smtClean="0"/>
              <a:t>10</a:t>
            </a:fld>
            <a:endParaRPr lang="en-US"/>
          </a:p>
        </p:txBody>
      </p:sp>
      <p:pic>
        <p:nvPicPr>
          <p:cNvPr id="6" name="תמונה 5">
            <a:extLst>
              <a:ext uri="{FF2B5EF4-FFF2-40B4-BE49-F238E27FC236}">
                <a16:creationId xmlns:a16="http://schemas.microsoft.com/office/drawing/2014/main" id="{F22EFBDD-4955-3F6E-E467-32615C112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927" y="2080026"/>
            <a:ext cx="7321108" cy="3705195"/>
          </a:xfrm>
          <a:prstGeom prst="rect">
            <a:avLst/>
          </a:prstGeom>
        </p:spPr>
      </p:pic>
    </p:spTree>
    <p:extLst>
      <p:ext uri="{BB962C8B-B14F-4D97-AF65-F5344CB8AC3E}">
        <p14:creationId xmlns:p14="http://schemas.microsoft.com/office/powerpoint/2010/main" val="26619805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3F9A31-4E1E-3774-F7A5-2F4C0A6BB214}"/>
              </a:ext>
            </a:extLst>
          </p:cNvPr>
          <p:cNvSpPr>
            <a:spLocks noGrp="1"/>
          </p:cNvSpPr>
          <p:nvPr>
            <p:ph type="title"/>
          </p:nvPr>
        </p:nvSpPr>
        <p:spPr/>
        <p:txBody>
          <a:bodyPr>
            <a:normAutofit/>
          </a:bodyPr>
          <a:lstStyle/>
          <a:p>
            <a:r>
              <a:rPr lang="en-US" sz="4000" dirty="0"/>
              <a:t>PainlessMesh Library- Building a Network</a:t>
            </a:r>
            <a:endParaRPr lang="he-IL" sz="4000" dirty="0"/>
          </a:p>
        </p:txBody>
      </p:sp>
      <p:sp>
        <p:nvSpPr>
          <p:cNvPr id="4" name="מציין מיקום של כותרת תחתונה 3">
            <a:extLst>
              <a:ext uri="{FF2B5EF4-FFF2-40B4-BE49-F238E27FC236}">
                <a16:creationId xmlns:a16="http://schemas.microsoft.com/office/drawing/2014/main" id="{35B42CA4-DEF6-042B-4D47-BD0F4ADC2DA3}"/>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01364F3E-DF3D-B927-5898-055C7696C24B}"/>
              </a:ext>
            </a:extLst>
          </p:cNvPr>
          <p:cNvSpPr>
            <a:spLocks noGrp="1"/>
          </p:cNvSpPr>
          <p:nvPr>
            <p:ph type="sldNum" sz="quarter" idx="12"/>
          </p:nvPr>
        </p:nvSpPr>
        <p:spPr/>
        <p:txBody>
          <a:bodyPr/>
          <a:lstStyle/>
          <a:p>
            <a:fld id="{65F2D7F2-A8CB-4A0F-A010-E411F6BF73C3}" type="slidenum">
              <a:rPr lang="en-US" smtClean="0"/>
              <a:t>11</a:t>
            </a:fld>
            <a:endParaRPr lang="en-US"/>
          </a:p>
        </p:txBody>
      </p:sp>
      <p:pic>
        <p:nvPicPr>
          <p:cNvPr id="7" name="תמונה 6">
            <a:extLst>
              <a:ext uri="{FF2B5EF4-FFF2-40B4-BE49-F238E27FC236}">
                <a16:creationId xmlns:a16="http://schemas.microsoft.com/office/drawing/2014/main" id="{99C852EC-DC60-7F9B-B4D3-3D0EEF263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5503" y="2127139"/>
            <a:ext cx="7461954" cy="3287253"/>
          </a:xfrm>
          <a:prstGeom prst="rect">
            <a:avLst/>
          </a:prstGeom>
        </p:spPr>
      </p:pic>
    </p:spTree>
    <p:extLst>
      <p:ext uri="{BB962C8B-B14F-4D97-AF65-F5344CB8AC3E}">
        <p14:creationId xmlns:p14="http://schemas.microsoft.com/office/powerpoint/2010/main" val="78743185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PainlessMesh Library- User Designated Root Node</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12</a:t>
            </a:fld>
            <a:endParaRPr lang="en-US"/>
          </a:p>
        </p:txBody>
      </p:sp>
      <p:pic>
        <p:nvPicPr>
          <p:cNvPr id="7" name="תמונה 6">
            <a:extLst>
              <a:ext uri="{FF2B5EF4-FFF2-40B4-BE49-F238E27FC236}">
                <a16:creationId xmlns:a16="http://schemas.microsoft.com/office/drawing/2014/main" id="{F0611DB2-3E28-E9A7-BC4E-8B973A31D9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7700" y="2048882"/>
            <a:ext cx="6656599" cy="3588593"/>
          </a:xfrm>
          <a:prstGeom prst="rect">
            <a:avLst/>
          </a:prstGeom>
        </p:spPr>
      </p:pic>
    </p:spTree>
    <p:extLst>
      <p:ext uri="{BB962C8B-B14F-4D97-AF65-F5344CB8AC3E}">
        <p14:creationId xmlns:p14="http://schemas.microsoft.com/office/powerpoint/2010/main" val="273059552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A6946A-9615-93F6-8AAA-8C27340AA274}"/>
              </a:ext>
            </a:extLst>
          </p:cNvPr>
          <p:cNvSpPr>
            <a:spLocks noGrp="1"/>
          </p:cNvSpPr>
          <p:nvPr>
            <p:ph type="title"/>
          </p:nvPr>
        </p:nvSpPr>
        <p:spPr>
          <a:xfrm>
            <a:off x="1066800" y="209475"/>
            <a:ext cx="10058400" cy="1450757"/>
          </a:xfrm>
        </p:spPr>
        <p:txBody>
          <a:bodyPr>
            <a:normAutofit/>
          </a:bodyPr>
          <a:lstStyle/>
          <a:p>
            <a:r>
              <a:rPr lang="en-US" sz="4000" dirty="0"/>
              <a:t>PainlessMesh Library- Data Transmission</a:t>
            </a:r>
            <a:endParaRPr lang="he-IL" sz="4000" dirty="0"/>
          </a:p>
        </p:txBody>
      </p:sp>
      <p:sp>
        <p:nvSpPr>
          <p:cNvPr id="4" name="מציין מיקום של כותרת תחתונה 3">
            <a:extLst>
              <a:ext uri="{FF2B5EF4-FFF2-40B4-BE49-F238E27FC236}">
                <a16:creationId xmlns:a16="http://schemas.microsoft.com/office/drawing/2014/main" id="{32B0FCAA-5D7B-2E2A-4514-317C5FBD4660}"/>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6B015150-5347-7E24-998F-46DBF69AC441}"/>
              </a:ext>
            </a:extLst>
          </p:cNvPr>
          <p:cNvSpPr>
            <a:spLocks noGrp="1"/>
          </p:cNvSpPr>
          <p:nvPr>
            <p:ph type="sldNum" sz="quarter" idx="12"/>
          </p:nvPr>
        </p:nvSpPr>
        <p:spPr/>
        <p:txBody>
          <a:bodyPr/>
          <a:lstStyle/>
          <a:p>
            <a:fld id="{65F2D7F2-A8CB-4A0F-A010-E411F6BF73C3}" type="slidenum">
              <a:rPr lang="en-US" smtClean="0"/>
              <a:t>13</a:t>
            </a:fld>
            <a:endParaRPr lang="en-US"/>
          </a:p>
        </p:txBody>
      </p:sp>
      <p:grpSp>
        <p:nvGrpSpPr>
          <p:cNvPr id="6" name="קבוצה 5">
            <a:extLst>
              <a:ext uri="{FF2B5EF4-FFF2-40B4-BE49-F238E27FC236}">
                <a16:creationId xmlns:a16="http://schemas.microsoft.com/office/drawing/2014/main" id="{7D58940A-C90D-6CAF-7F3D-1EC0D267A0AA}"/>
              </a:ext>
            </a:extLst>
          </p:cNvPr>
          <p:cNvGrpSpPr/>
          <p:nvPr/>
        </p:nvGrpSpPr>
        <p:grpSpPr>
          <a:xfrm>
            <a:off x="289394" y="2747846"/>
            <a:ext cx="5565417" cy="2315545"/>
            <a:chOff x="0" y="0"/>
            <a:chExt cx="5255260" cy="1633695"/>
          </a:xfrm>
        </p:grpSpPr>
        <p:pic>
          <p:nvPicPr>
            <p:cNvPr id="7" name="תמונה 6">
              <a:extLst>
                <a:ext uri="{FF2B5EF4-FFF2-40B4-BE49-F238E27FC236}">
                  <a16:creationId xmlns:a16="http://schemas.microsoft.com/office/drawing/2014/main" id="{11E81202-A0EC-52D6-38E2-50EA884EF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255260" cy="1339850"/>
            </a:xfrm>
            <a:prstGeom prst="rect">
              <a:avLst/>
            </a:prstGeom>
          </p:spPr>
        </p:pic>
        <p:sp>
          <p:nvSpPr>
            <p:cNvPr id="8" name="תיבת טקסט 571182592">
              <a:extLst>
                <a:ext uri="{FF2B5EF4-FFF2-40B4-BE49-F238E27FC236}">
                  <a16:creationId xmlns:a16="http://schemas.microsoft.com/office/drawing/2014/main" id="{CA97514B-DDBA-CD04-C88E-14E59719A1D7}"/>
                </a:ext>
              </a:extLst>
            </p:cNvPr>
            <p:cNvSpPr txBox="1"/>
            <p:nvPr/>
          </p:nvSpPr>
          <p:spPr>
            <a:xfrm>
              <a:off x="0" y="1366995"/>
              <a:ext cx="5255260" cy="266700"/>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WIFI-MESH packet and its relation with a Wi-Fi data frame</a:t>
              </a:r>
            </a:p>
          </p:txBody>
        </p:sp>
      </p:grpSp>
      <p:grpSp>
        <p:nvGrpSpPr>
          <p:cNvPr id="9" name="קבוצה 8">
            <a:extLst>
              <a:ext uri="{FF2B5EF4-FFF2-40B4-BE49-F238E27FC236}">
                <a16:creationId xmlns:a16="http://schemas.microsoft.com/office/drawing/2014/main" id="{6D43F192-3EA8-18EE-05F0-33C4C56BA180}"/>
              </a:ext>
            </a:extLst>
          </p:cNvPr>
          <p:cNvGrpSpPr/>
          <p:nvPr/>
        </p:nvGrpSpPr>
        <p:grpSpPr>
          <a:xfrm>
            <a:off x="6038519" y="2566672"/>
            <a:ext cx="5864087" cy="2496719"/>
            <a:chOff x="0" y="0"/>
            <a:chExt cx="5731510" cy="2492375"/>
          </a:xfrm>
        </p:grpSpPr>
        <p:pic>
          <p:nvPicPr>
            <p:cNvPr id="10" name="תמונה 9">
              <a:extLst>
                <a:ext uri="{FF2B5EF4-FFF2-40B4-BE49-F238E27FC236}">
                  <a16:creationId xmlns:a16="http://schemas.microsoft.com/office/drawing/2014/main" id="{2219E138-5C26-C40F-0D76-41E394260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31510" cy="2190750"/>
            </a:xfrm>
            <a:prstGeom prst="rect">
              <a:avLst/>
            </a:prstGeom>
          </p:spPr>
        </p:pic>
        <p:sp>
          <p:nvSpPr>
            <p:cNvPr id="11" name="תיבת טקסט 571182595">
              <a:extLst>
                <a:ext uri="{FF2B5EF4-FFF2-40B4-BE49-F238E27FC236}">
                  <a16:creationId xmlns:a16="http://schemas.microsoft.com/office/drawing/2014/main" id="{954F6545-8B23-80FD-014E-93D6A353B4EB}"/>
                </a:ext>
              </a:extLst>
            </p:cNvPr>
            <p:cNvSpPr txBox="1"/>
            <p:nvPr/>
          </p:nvSpPr>
          <p:spPr>
            <a:xfrm>
              <a:off x="0" y="2190750"/>
              <a:ext cx="5731510" cy="301625"/>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 ESP-WIFI-MESH Bi-Directional Data Stream</a:t>
              </a:r>
            </a:p>
          </p:txBody>
        </p:sp>
      </p:grpSp>
    </p:spTree>
    <p:extLst>
      <p:ext uri="{BB962C8B-B14F-4D97-AF65-F5344CB8AC3E}">
        <p14:creationId xmlns:p14="http://schemas.microsoft.com/office/powerpoint/2010/main" val="179193809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34BB87-C104-0A78-3307-6F192B79D795}"/>
              </a:ext>
            </a:extLst>
          </p:cNvPr>
          <p:cNvSpPr>
            <a:spLocks noGrp="1"/>
          </p:cNvSpPr>
          <p:nvPr>
            <p:ph type="title"/>
          </p:nvPr>
        </p:nvSpPr>
        <p:spPr>
          <a:xfrm>
            <a:off x="1375576" y="144258"/>
            <a:ext cx="10257183" cy="1450757"/>
          </a:xfrm>
        </p:spPr>
        <p:txBody>
          <a:bodyPr>
            <a:normAutofit/>
          </a:bodyPr>
          <a:lstStyle/>
          <a:p>
            <a:r>
              <a:rPr lang="en-US" sz="4400" dirty="0"/>
              <a:t>PainlessMesh Library- Mesh Programming</a:t>
            </a:r>
            <a:endParaRPr lang="he-IL" sz="4400" dirty="0"/>
          </a:p>
        </p:txBody>
      </p:sp>
      <p:sp>
        <p:nvSpPr>
          <p:cNvPr id="4" name="מציין מיקום של כותרת תחתונה 3">
            <a:extLst>
              <a:ext uri="{FF2B5EF4-FFF2-40B4-BE49-F238E27FC236}">
                <a16:creationId xmlns:a16="http://schemas.microsoft.com/office/drawing/2014/main" id="{6AB74E06-37A2-D13F-D113-A4D02AD0F35E}"/>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31D8F81A-2767-A630-80D4-E0F3EB8A8FE1}"/>
              </a:ext>
            </a:extLst>
          </p:cNvPr>
          <p:cNvSpPr>
            <a:spLocks noGrp="1"/>
          </p:cNvSpPr>
          <p:nvPr>
            <p:ph type="sldNum" sz="quarter" idx="12"/>
          </p:nvPr>
        </p:nvSpPr>
        <p:spPr/>
        <p:txBody>
          <a:bodyPr/>
          <a:lstStyle/>
          <a:p>
            <a:fld id="{65F2D7F2-A8CB-4A0F-A010-E411F6BF73C3}" type="slidenum">
              <a:rPr lang="en-US" smtClean="0"/>
              <a:t>14</a:t>
            </a:fld>
            <a:endParaRPr lang="en-US"/>
          </a:p>
        </p:txBody>
      </p:sp>
      <p:grpSp>
        <p:nvGrpSpPr>
          <p:cNvPr id="6" name="קבוצה 5">
            <a:extLst>
              <a:ext uri="{FF2B5EF4-FFF2-40B4-BE49-F238E27FC236}">
                <a16:creationId xmlns:a16="http://schemas.microsoft.com/office/drawing/2014/main" id="{1441DC59-3A83-281A-DDB8-BEA475FC8603}"/>
              </a:ext>
            </a:extLst>
          </p:cNvPr>
          <p:cNvGrpSpPr/>
          <p:nvPr/>
        </p:nvGrpSpPr>
        <p:grpSpPr>
          <a:xfrm>
            <a:off x="213596" y="2415406"/>
            <a:ext cx="5402676" cy="2479180"/>
            <a:chOff x="-2659974" y="-290217"/>
            <a:chExt cx="4767610" cy="2038328"/>
          </a:xfrm>
        </p:grpSpPr>
        <p:pic>
          <p:nvPicPr>
            <p:cNvPr id="7" name="תמונה 6">
              <a:extLst>
                <a:ext uri="{FF2B5EF4-FFF2-40B4-BE49-F238E27FC236}">
                  <a16:creationId xmlns:a16="http://schemas.microsoft.com/office/drawing/2014/main" id="{98DEB210-1DD4-E025-508F-2EA338AD6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34" y="-290217"/>
              <a:ext cx="4662170" cy="1824355"/>
            </a:xfrm>
            <a:prstGeom prst="rect">
              <a:avLst/>
            </a:prstGeom>
          </p:spPr>
        </p:pic>
        <p:sp>
          <p:nvSpPr>
            <p:cNvPr id="8" name="תיבת טקסט 37">
              <a:extLst>
                <a:ext uri="{FF2B5EF4-FFF2-40B4-BE49-F238E27FC236}">
                  <a16:creationId xmlns:a16="http://schemas.microsoft.com/office/drawing/2014/main" id="{4298E072-A42A-394F-76B0-EB891CC42884}"/>
                </a:ext>
              </a:extLst>
            </p:cNvPr>
            <p:cNvSpPr txBox="1"/>
            <p:nvPr/>
          </p:nvSpPr>
          <p:spPr>
            <a:xfrm>
              <a:off x="-2659974" y="1534138"/>
              <a:ext cx="4662170" cy="213973"/>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ESP-WIFI-MESH Software Stack</a:t>
              </a:r>
            </a:p>
          </p:txBody>
        </p:sp>
      </p:grpSp>
      <p:grpSp>
        <p:nvGrpSpPr>
          <p:cNvPr id="9" name="קבוצה 8">
            <a:extLst>
              <a:ext uri="{FF2B5EF4-FFF2-40B4-BE49-F238E27FC236}">
                <a16:creationId xmlns:a16="http://schemas.microsoft.com/office/drawing/2014/main" id="{A5913C34-C321-52A2-3D4D-A05366796064}"/>
              </a:ext>
            </a:extLst>
          </p:cNvPr>
          <p:cNvGrpSpPr/>
          <p:nvPr/>
        </p:nvGrpSpPr>
        <p:grpSpPr>
          <a:xfrm>
            <a:off x="5891917" y="2415406"/>
            <a:ext cx="5740843" cy="2479180"/>
            <a:chOff x="2897946" y="-46362"/>
            <a:chExt cx="5191513" cy="1784346"/>
          </a:xfrm>
        </p:grpSpPr>
        <p:pic>
          <p:nvPicPr>
            <p:cNvPr id="10" name="תמונה 9">
              <a:extLst>
                <a:ext uri="{FF2B5EF4-FFF2-40B4-BE49-F238E27FC236}">
                  <a16:creationId xmlns:a16="http://schemas.microsoft.com/office/drawing/2014/main" id="{F9E31768-7F9E-8236-91A5-8F9C69F33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4059" y="-46362"/>
              <a:ext cx="5105400" cy="1469390"/>
            </a:xfrm>
            <a:prstGeom prst="rect">
              <a:avLst/>
            </a:prstGeom>
          </p:spPr>
        </p:pic>
        <p:sp>
          <p:nvSpPr>
            <p:cNvPr id="11" name="תיבת טקסט 40">
              <a:extLst>
                <a:ext uri="{FF2B5EF4-FFF2-40B4-BE49-F238E27FC236}">
                  <a16:creationId xmlns:a16="http://schemas.microsoft.com/office/drawing/2014/main" id="{15CFA5D5-2D53-9257-702F-0AA05BD23BB6}"/>
                </a:ext>
              </a:extLst>
            </p:cNvPr>
            <p:cNvSpPr txBox="1"/>
            <p:nvPr/>
          </p:nvSpPr>
          <p:spPr>
            <a:xfrm>
              <a:off x="2897946" y="1491763"/>
              <a:ext cx="5105400" cy="246221"/>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ESP-WIFI-MESH System Event Delivery</a:t>
              </a:r>
            </a:p>
          </p:txBody>
        </p:sp>
      </p:grpSp>
    </p:spTree>
    <p:extLst>
      <p:ext uri="{BB962C8B-B14F-4D97-AF65-F5344CB8AC3E}">
        <p14:creationId xmlns:p14="http://schemas.microsoft.com/office/powerpoint/2010/main" val="4241963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9E04564-4ACE-0578-7A30-046DA386D1ED}"/>
              </a:ext>
            </a:extLst>
          </p:cNvPr>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spc="-50" dirty="0">
                <a:ln w="3175" cmpd="sng">
                  <a:noFill/>
                </a:ln>
                <a:solidFill>
                  <a:srgbClr val="FFFFFF"/>
                </a:solidFill>
                <a:latin typeface="+mj-lt"/>
                <a:ea typeface="+mj-ea"/>
                <a:cs typeface="+mj-cs"/>
              </a:rPr>
              <a:t>Solution </a:t>
            </a:r>
          </a:p>
          <a:p>
            <a:pPr algn="ctr">
              <a:lnSpc>
                <a:spcPct val="90000"/>
              </a:lnSpc>
              <a:spcBef>
                <a:spcPct val="0"/>
              </a:spcBef>
              <a:spcAft>
                <a:spcPts val="600"/>
              </a:spcAft>
            </a:pPr>
            <a:r>
              <a:rPr lang="en-US" sz="2600" b="0" cap="all" spc="-50" dirty="0">
                <a:ln w="3175" cmpd="sng">
                  <a:noFill/>
                </a:ln>
                <a:solidFill>
                  <a:srgbClr val="FFFFFF"/>
                </a:solidFill>
                <a:latin typeface="+mj-lt"/>
                <a:ea typeface="+mj-ea"/>
                <a:cs typeface="+mj-cs"/>
              </a:rPr>
              <a:t>diagram</a:t>
            </a:r>
            <a:endParaRPr lang="en-US" sz="2600" b="0" kern="1200" cap="all" spc="-50" dirty="0">
              <a:ln w="3175" cmpd="sng">
                <a:noFill/>
              </a:ln>
              <a:solidFill>
                <a:srgbClr val="FFFFFF"/>
              </a:solidFill>
              <a:latin typeface="+mj-lt"/>
              <a:ea typeface="+mj-ea"/>
              <a:cs typeface="+mj-cs"/>
            </a:endParaRPr>
          </a:p>
        </p:txBody>
      </p:sp>
      <p:sp>
        <p:nvSpPr>
          <p:cNvPr id="10" name="מציין מיקום של כותרת תחתונה 9">
            <a:extLst>
              <a:ext uri="{FF2B5EF4-FFF2-40B4-BE49-F238E27FC236}">
                <a16:creationId xmlns:a16="http://schemas.microsoft.com/office/drawing/2014/main" id="{F5D5E79F-E955-CCB7-BD58-CDF72CA89AFF}"/>
              </a:ext>
            </a:extLst>
          </p:cNvPr>
          <p:cNvSpPr>
            <a:spLocks noGrp="1"/>
          </p:cNvSpPr>
          <p:nvPr>
            <p:ph type="ftr" sz="quarter" idx="11"/>
          </p:nvPr>
        </p:nvSpPr>
        <p:spPr/>
        <p:txBody>
          <a:bodyPr/>
          <a:lstStyle/>
          <a:p>
            <a:r>
              <a:rPr lang="en-US"/>
              <a:t>Ali Swade and Suray Swade, Winter 2022</a:t>
            </a:r>
          </a:p>
        </p:txBody>
      </p:sp>
      <p:sp>
        <p:nvSpPr>
          <p:cNvPr id="15" name="מציין מיקום של מספר שקופית 14">
            <a:extLst>
              <a:ext uri="{FF2B5EF4-FFF2-40B4-BE49-F238E27FC236}">
                <a16:creationId xmlns:a16="http://schemas.microsoft.com/office/drawing/2014/main" id="{8D5EB9AC-9FD5-2359-8387-3F495DEAA7AB}"/>
              </a:ext>
            </a:extLst>
          </p:cNvPr>
          <p:cNvSpPr>
            <a:spLocks noGrp="1"/>
          </p:cNvSpPr>
          <p:nvPr>
            <p:ph type="sldNum" sz="quarter" idx="12"/>
          </p:nvPr>
        </p:nvSpPr>
        <p:spPr/>
        <p:txBody>
          <a:bodyPr/>
          <a:lstStyle/>
          <a:p>
            <a:fld id="{65F2D7F2-A8CB-4A0F-A010-E411F6BF73C3}" type="slidenum">
              <a:rPr lang="en-US" smtClean="0"/>
              <a:t>15</a:t>
            </a:fld>
            <a:endParaRPr lang="en-US"/>
          </a:p>
        </p:txBody>
      </p:sp>
      <p:pic>
        <p:nvPicPr>
          <p:cNvPr id="4" name="תמונה 3">
            <a:extLst>
              <a:ext uri="{FF2B5EF4-FFF2-40B4-BE49-F238E27FC236}">
                <a16:creationId xmlns:a16="http://schemas.microsoft.com/office/drawing/2014/main" id="{C8F3609B-9B84-7EB1-E044-D02082278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184" y="0"/>
            <a:ext cx="8506874" cy="6282000"/>
          </a:xfrm>
          <a:prstGeom prst="rect">
            <a:avLst/>
          </a:prstGeom>
        </p:spPr>
      </p:pic>
      <p:sp>
        <p:nvSpPr>
          <p:cNvPr id="5" name="Rounded Rectangle 4">
            <a:extLst>
              <a:ext uri="{FF2B5EF4-FFF2-40B4-BE49-F238E27FC236}">
                <a16:creationId xmlns:a16="http://schemas.microsoft.com/office/drawing/2014/main" id="{1453E2E9-63FF-7BEC-DC9A-BBD46F145C46}"/>
              </a:ext>
            </a:extLst>
          </p:cNvPr>
          <p:cNvSpPr/>
          <p:nvPr/>
        </p:nvSpPr>
        <p:spPr>
          <a:xfrm>
            <a:off x="9474119" y="162328"/>
            <a:ext cx="2487726" cy="589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dirty="0"/>
              <a:t>Large scale</a:t>
            </a:r>
            <a:endParaRPr lang="en-IL" dirty="0"/>
          </a:p>
        </p:txBody>
      </p:sp>
      <p:sp>
        <p:nvSpPr>
          <p:cNvPr id="3" name="Rounded Rectangle 2">
            <a:extLst>
              <a:ext uri="{FF2B5EF4-FFF2-40B4-BE49-F238E27FC236}">
                <a16:creationId xmlns:a16="http://schemas.microsoft.com/office/drawing/2014/main" id="{A402ABFC-B994-EA6E-5A83-08805132ED75}"/>
              </a:ext>
            </a:extLst>
          </p:cNvPr>
          <p:cNvSpPr/>
          <p:nvPr/>
        </p:nvSpPr>
        <p:spPr>
          <a:xfrm>
            <a:off x="9474119" y="4019213"/>
            <a:ext cx="1082351" cy="3813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L" dirty="0"/>
              <a:t>master</a:t>
            </a:r>
          </a:p>
        </p:txBody>
      </p:sp>
      <p:sp>
        <p:nvSpPr>
          <p:cNvPr id="8" name="Rounded Rectangle 7">
            <a:extLst>
              <a:ext uri="{FF2B5EF4-FFF2-40B4-BE49-F238E27FC236}">
                <a16:creationId xmlns:a16="http://schemas.microsoft.com/office/drawing/2014/main" id="{08A2717D-AF2A-CC7F-0EF4-81B8D4EFCEDE}"/>
              </a:ext>
            </a:extLst>
          </p:cNvPr>
          <p:cNvSpPr/>
          <p:nvPr/>
        </p:nvSpPr>
        <p:spPr>
          <a:xfrm>
            <a:off x="6096000" y="1215814"/>
            <a:ext cx="1082351" cy="3813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L" dirty="0"/>
              <a:t>master</a:t>
            </a:r>
          </a:p>
        </p:txBody>
      </p:sp>
      <p:sp>
        <p:nvSpPr>
          <p:cNvPr id="9" name="Rounded Rectangle 8">
            <a:extLst>
              <a:ext uri="{FF2B5EF4-FFF2-40B4-BE49-F238E27FC236}">
                <a16:creationId xmlns:a16="http://schemas.microsoft.com/office/drawing/2014/main" id="{1117EAA5-B862-7AA6-32B3-B8BB3BDA5B41}"/>
              </a:ext>
            </a:extLst>
          </p:cNvPr>
          <p:cNvSpPr/>
          <p:nvPr/>
        </p:nvSpPr>
        <p:spPr>
          <a:xfrm>
            <a:off x="4033369" y="4592970"/>
            <a:ext cx="1082351" cy="3813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L" dirty="0"/>
              <a:t>master</a:t>
            </a:r>
          </a:p>
        </p:txBody>
      </p:sp>
      <p:sp>
        <p:nvSpPr>
          <p:cNvPr id="11" name="Oval 10">
            <a:extLst>
              <a:ext uri="{FF2B5EF4-FFF2-40B4-BE49-F238E27FC236}">
                <a16:creationId xmlns:a16="http://schemas.microsoft.com/office/drawing/2014/main" id="{1861E06C-E7FE-CDB8-9FE9-D681B1116C33}"/>
              </a:ext>
            </a:extLst>
          </p:cNvPr>
          <p:cNvSpPr/>
          <p:nvPr/>
        </p:nvSpPr>
        <p:spPr>
          <a:xfrm>
            <a:off x="5452531" y="935206"/>
            <a:ext cx="3113880" cy="2677392"/>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dirty="0"/>
          </a:p>
        </p:txBody>
      </p:sp>
      <p:sp>
        <p:nvSpPr>
          <p:cNvPr id="12" name="Oval 11">
            <a:extLst>
              <a:ext uri="{FF2B5EF4-FFF2-40B4-BE49-F238E27FC236}">
                <a16:creationId xmlns:a16="http://schemas.microsoft.com/office/drawing/2014/main" id="{ACDB1D86-21E3-3F84-5D86-C369C3C52FCD}"/>
              </a:ext>
            </a:extLst>
          </p:cNvPr>
          <p:cNvSpPr/>
          <p:nvPr/>
        </p:nvSpPr>
        <p:spPr>
          <a:xfrm>
            <a:off x="3337745" y="2715242"/>
            <a:ext cx="3113880" cy="267739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3" name="Oval 12">
            <a:extLst>
              <a:ext uri="{FF2B5EF4-FFF2-40B4-BE49-F238E27FC236}">
                <a16:creationId xmlns:a16="http://schemas.microsoft.com/office/drawing/2014/main" id="{698B7DC3-5FA3-7891-80EC-FD31D4798D9F}"/>
              </a:ext>
            </a:extLst>
          </p:cNvPr>
          <p:cNvSpPr/>
          <p:nvPr/>
        </p:nvSpPr>
        <p:spPr>
          <a:xfrm>
            <a:off x="6997513" y="2652024"/>
            <a:ext cx="3671726" cy="3146338"/>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pic>
        <p:nvPicPr>
          <p:cNvPr id="2" name="תמונה 2">
            <a:extLst>
              <a:ext uri="{FF2B5EF4-FFF2-40B4-BE49-F238E27FC236}">
                <a16:creationId xmlns:a16="http://schemas.microsoft.com/office/drawing/2014/main" id="{88ECCA91-75FF-9F40-CCC5-027C78DA89E6}"/>
              </a:ext>
            </a:extLst>
          </p:cNvPr>
          <p:cNvPicPr>
            <a:picLocks noChangeAspect="1"/>
          </p:cNvPicPr>
          <p:nvPr/>
        </p:nvPicPr>
        <p:blipFill>
          <a:blip r:embed="rId4"/>
          <a:stretch>
            <a:fillRect/>
          </a:stretch>
        </p:blipFill>
        <p:spPr>
          <a:xfrm>
            <a:off x="3740873" y="1091178"/>
            <a:ext cx="7360930" cy="4551008"/>
          </a:xfrm>
          <a:prstGeom prst="rect">
            <a:avLst/>
          </a:prstGeom>
        </p:spPr>
      </p:pic>
      <p:sp>
        <p:nvSpPr>
          <p:cNvPr id="6" name="Rounded Rectangle 5">
            <a:extLst>
              <a:ext uri="{FF2B5EF4-FFF2-40B4-BE49-F238E27FC236}">
                <a16:creationId xmlns:a16="http://schemas.microsoft.com/office/drawing/2014/main" id="{FB7AC798-1D8C-0C47-81E6-FCB1FAE38E9F}"/>
              </a:ext>
            </a:extLst>
          </p:cNvPr>
          <p:cNvSpPr/>
          <p:nvPr/>
        </p:nvSpPr>
        <p:spPr>
          <a:xfrm>
            <a:off x="3742828" y="1208514"/>
            <a:ext cx="1280160" cy="589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r>
              <a:rPr lang="en-US" dirty="0"/>
              <a:t>small scale</a:t>
            </a:r>
            <a:endParaRPr lang="en-IL" dirty="0"/>
          </a:p>
        </p:txBody>
      </p:sp>
    </p:spTree>
    <p:extLst>
      <p:ext uri="{BB962C8B-B14F-4D97-AF65-F5344CB8AC3E}">
        <p14:creationId xmlns:p14="http://schemas.microsoft.com/office/powerpoint/2010/main" val="92212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ircle(in)">
                                      <p:cBhvr>
                                        <p:cTn id="21" dur="2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checkerboard(across)">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8" grpId="0" animBg="1"/>
      <p:bldP spid="9" grpId="0" animBg="1"/>
      <p:bldP spid="11" grpId="0" animBg="1"/>
      <p:bldP spid="12" grpId="0" animBg="1"/>
      <p:bldP spid="1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7FA49EB1-ECF5-6755-C0D8-4225E892641E}"/>
              </a:ext>
            </a:extLst>
          </p:cNvPr>
          <p:cNvSpPr/>
          <p:nvPr/>
        </p:nvSpPr>
        <p:spPr>
          <a:xfrm>
            <a:off x="7088297" y="-1070733"/>
            <a:ext cx="3659246" cy="292608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5400" b="0" cap="none" spc="-50" dirty="0">
                <a:ln w="0"/>
                <a:solidFill>
                  <a:srgbClr val="FFFFFF"/>
                </a:solidFill>
                <a:effectLst>
                  <a:outerShdw blurRad="38100" dist="19050" dir="2700000" algn="tl" rotWithShape="0">
                    <a:schemeClr val="dk1">
                      <a:alpha val="40000"/>
                    </a:schemeClr>
                  </a:outerShdw>
                </a:effectLst>
                <a:latin typeface="+mj-lt"/>
                <a:ea typeface="+mj-ea"/>
                <a:cs typeface="+mj-cs"/>
              </a:rPr>
              <a:t>Proposed Components </a:t>
            </a:r>
          </a:p>
        </p:txBody>
      </p:sp>
      <p:sp>
        <p:nvSpPr>
          <p:cNvPr id="10" name="מציין מיקום של כותרת תחתונה 9">
            <a:extLst>
              <a:ext uri="{FF2B5EF4-FFF2-40B4-BE49-F238E27FC236}">
                <a16:creationId xmlns:a16="http://schemas.microsoft.com/office/drawing/2014/main" id="{A765D3B4-CB8B-61B8-8BD1-3C66E290AB34}"/>
              </a:ext>
            </a:extLst>
          </p:cNvPr>
          <p:cNvSpPr>
            <a:spLocks noGrp="1"/>
          </p:cNvSpPr>
          <p:nvPr>
            <p:ph type="ftr" sz="quarter" idx="11"/>
          </p:nvPr>
        </p:nvSpPr>
        <p:spPr/>
        <p:txBody>
          <a:bodyPr/>
          <a:lstStyle/>
          <a:p>
            <a:r>
              <a:rPr lang="en-US"/>
              <a:t>Ali Swade and Suray Swade, Winter 2022</a:t>
            </a:r>
          </a:p>
        </p:txBody>
      </p:sp>
      <p:sp>
        <p:nvSpPr>
          <p:cNvPr id="11" name="מציין מיקום של מספר שקופית 10">
            <a:extLst>
              <a:ext uri="{FF2B5EF4-FFF2-40B4-BE49-F238E27FC236}">
                <a16:creationId xmlns:a16="http://schemas.microsoft.com/office/drawing/2014/main" id="{E763C86D-0424-33F3-C31A-9FE89333C600}"/>
              </a:ext>
            </a:extLst>
          </p:cNvPr>
          <p:cNvSpPr>
            <a:spLocks noGrp="1"/>
          </p:cNvSpPr>
          <p:nvPr>
            <p:ph type="sldNum" sz="quarter" idx="12"/>
          </p:nvPr>
        </p:nvSpPr>
        <p:spPr/>
        <p:txBody>
          <a:bodyPr/>
          <a:lstStyle/>
          <a:p>
            <a:fld id="{65F2D7F2-A8CB-4A0F-A010-E411F6BF73C3}" type="slidenum">
              <a:rPr lang="en-US" smtClean="0"/>
              <a:t>16</a:t>
            </a:fld>
            <a:endParaRPr lang="en-US"/>
          </a:p>
        </p:txBody>
      </p:sp>
      <p:sp>
        <p:nvSpPr>
          <p:cNvPr id="2" name="Rectangle 1">
            <a:extLst>
              <a:ext uri="{FF2B5EF4-FFF2-40B4-BE49-F238E27FC236}">
                <a16:creationId xmlns:a16="http://schemas.microsoft.com/office/drawing/2014/main" id="{06E99962-2DF5-9199-BC78-983DF0E49BDA}"/>
              </a:ext>
            </a:extLst>
          </p:cNvPr>
          <p:cNvSpPr/>
          <p:nvPr/>
        </p:nvSpPr>
        <p:spPr>
          <a:xfrm rot="20471073">
            <a:off x="-309837" y="141611"/>
            <a:ext cx="5877745" cy="4238803"/>
          </a:xfrm>
          <a:prstGeom prst="rect">
            <a:avLst/>
          </a:prstGeom>
          <a:blipFill>
            <a:blip r:embed="rId3">
              <a:extLst>
                <a:ext uri="{28A0092B-C50C-407E-A947-70E740481C1C}">
                  <a14:useLocalDpi xmlns:a14="http://schemas.microsoft.com/office/drawing/2010/main" val="0"/>
                </a:ext>
              </a:extLst>
            </a:blip>
            <a:srcRect/>
            <a:stretch>
              <a:fillRect l="-12000" r="-1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algn="r" defTabSz="914400" rtl="1" eaLnBrk="1" latinLnBrk="0" hangingPunct="1"/>
            <a:endParaRPr lang="en-IL" dirty="0"/>
          </a:p>
        </p:txBody>
      </p:sp>
      <p:pic>
        <p:nvPicPr>
          <p:cNvPr id="4" name="תמונה 2">
            <a:extLst>
              <a:ext uri="{FF2B5EF4-FFF2-40B4-BE49-F238E27FC236}">
                <a16:creationId xmlns:a16="http://schemas.microsoft.com/office/drawing/2014/main" id="{D4907EE0-E01C-9E31-2DF9-81182E220917}"/>
              </a:ext>
            </a:extLst>
          </p:cNvPr>
          <p:cNvPicPr>
            <a:picLocks noChangeAspect="1"/>
          </p:cNvPicPr>
          <p:nvPr/>
        </p:nvPicPr>
        <p:blipFill>
          <a:blip r:embed="rId4"/>
          <a:stretch>
            <a:fillRect/>
          </a:stretch>
        </p:blipFill>
        <p:spPr>
          <a:xfrm>
            <a:off x="6097587" y="2666679"/>
            <a:ext cx="4822804" cy="2981773"/>
          </a:xfrm>
          <a:prstGeom prst="rect">
            <a:avLst/>
          </a:prstGeom>
        </p:spPr>
      </p:pic>
      <p:sp>
        <p:nvSpPr>
          <p:cNvPr id="9" name="Oval 8">
            <a:extLst>
              <a:ext uri="{FF2B5EF4-FFF2-40B4-BE49-F238E27FC236}">
                <a16:creationId xmlns:a16="http://schemas.microsoft.com/office/drawing/2014/main" id="{CFEB74F1-C804-D42D-A573-E349D88A54F6}"/>
              </a:ext>
            </a:extLst>
          </p:cNvPr>
          <p:cNvSpPr/>
          <p:nvPr/>
        </p:nvSpPr>
        <p:spPr>
          <a:xfrm>
            <a:off x="8917920" y="4092497"/>
            <a:ext cx="1170800" cy="15559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dirty="0"/>
          </a:p>
        </p:txBody>
      </p:sp>
      <p:cxnSp>
        <p:nvCxnSpPr>
          <p:cNvPr id="13" name="Elbow Connector 12">
            <a:extLst>
              <a:ext uri="{FF2B5EF4-FFF2-40B4-BE49-F238E27FC236}">
                <a16:creationId xmlns:a16="http://schemas.microsoft.com/office/drawing/2014/main" id="{B81B9D76-212C-EE63-8692-DD729E0266A9}"/>
              </a:ext>
            </a:extLst>
          </p:cNvPr>
          <p:cNvCxnSpPr>
            <a:cxnSpLocks/>
            <a:stCxn id="9" idx="3"/>
            <a:endCxn id="2" idx="2"/>
          </p:cNvCxnSpPr>
          <p:nvPr/>
        </p:nvCxnSpPr>
        <p:spPr>
          <a:xfrm rot="5400000" flipH="1">
            <a:off x="5624269" y="1955477"/>
            <a:ext cx="1153430" cy="5776793"/>
          </a:xfrm>
          <a:prstGeom prst="bentConnector3">
            <a:avLst>
              <a:gd name="adj1" fmla="val -3957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521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9"/>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fltVal val="0"/>
                                          </p:val>
                                        </p:tav>
                                        <p:tav tm="100000">
                                          <p:val>
                                            <p:strVal val="#ppt_w"/>
                                          </p:val>
                                        </p:tav>
                                      </p:tavLst>
                                    </p:anim>
                                    <p:anim calcmode="lin" valueType="num">
                                      <p:cBhvr>
                                        <p:cTn id="19" dur="1000" fill="hold"/>
                                        <p:tgtEl>
                                          <p:spTgt spid="13"/>
                                        </p:tgtEl>
                                        <p:attrNameLst>
                                          <p:attrName>ppt_h</p:attrName>
                                        </p:attrNameLst>
                                      </p:cBhvr>
                                      <p:tavLst>
                                        <p:tav tm="0">
                                          <p:val>
                                            <p:fltVal val="0"/>
                                          </p:val>
                                        </p:tav>
                                        <p:tav tm="100000">
                                          <p:val>
                                            <p:strVal val="#ppt_h"/>
                                          </p:val>
                                        </p:tav>
                                      </p:tavLst>
                                    </p:anim>
                                    <p:anim calcmode="lin" valueType="num">
                                      <p:cBhvr>
                                        <p:cTn id="20"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3"/>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fltVal val="0"/>
                                          </p:val>
                                        </p:tav>
                                        <p:tav tm="100000">
                                          <p:val>
                                            <p:strVal val="#ppt_w"/>
                                          </p:val>
                                        </p:tav>
                                      </p:tavLst>
                                    </p:anim>
                                    <p:anim calcmode="lin" valueType="num">
                                      <p:cBhvr>
                                        <p:cTn id="25" dur="1000" fill="hold"/>
                                        <p:tgtEl>
                                          <p:spTgt spid="2"/>
                                        </p:tgtEl>
                                        <p:attrNameLst>
                                          <p:attrName>ppt_h</p:attrName>
                                        </p:attrNameLst>
                                      </p:cBhvr>
                                      <p:tavLst>
                                        <p:tav tm="0">
                                          <p:val>
                                            <p:fltVal val="0"/>
                                          </p:val>
                                        </p:tav>
                                        <p:tav tm="100000">
                                          <p:val>
                                            <p:strVal val="#ppt_h"/>
                                          </p:val>
                                        </p:tav>
                                      </p:tavLst>
                                    </p:anim>
                                    <p:anim calcmode="lin" valueType="num">
                                      <p:cBhvr>
                                        <p:cTn id="2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דיאגרמה 22">
            <a:extLst>
              <a:ext uri="{FF2B5EF4-FFF2-40B4-BE49-F238E27FC236}">
                <a16:creationId xmlns:a16="http://schemas.microsoft.com/office/drawing/2014/main" id="{79AB58D7-9193-0332-A304-CC4646F0C363}"/>
              </a:ext>
            </a:extLst>
          </p:cNvPr>
          <p:cNvGraphicFramePr/>
          <p:nvPr>
            <p:extLst>
              <p:ext uri="{D42A27DB-BD31-4B8C-83A1-F6EECF244321}">
                <p14:modId xmlns:p14="http://schemas.microsoft.com/office/powerpoint/2010/main" val="2324659416"/>
              </p:ext>
            </p:extLst>
          </p:nvPr>
        </p:nvGraphicFramePr>
        <p:xfrm>
          <a:off x="0" y="33090"/>
          <a:ext cx="12426846"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מלבן 27">
            <a:extLst>
              <a:ext uri="{FF2B5EF4-FFF2-40B4-BE49-F238E27FC236}">
                <a16:creationId xmlns:a16="http://schemas.microsoft.com/office/drawing/2014/main" id="{0455DCE4-E6AF-4F73-CE64-A66A0E3D51EF}"/>
              </a:ext>
            </a:extLst>
          </p:cNvPr>
          <p:cNvSpPr/>
          <p:nvPr/>
        </p:nvSpPr>
        <p:spPr>
          <a:xfrm>
            <a:off x="698141" y="626890"/>
            <a:ext cx="3690403" cy="1030350"/>
          </a:xfrm>
          <a:prstGeom prst="rect">
            <a:avLst/>
          </a:prstGeom>
        </p:spPr>
        <p:txBody>
          <a:bodyPr vert="horz" lIns="91440" tIns="45720" rIns="91440" bIns="45720" rtlCol="0" anchor="b">
            <a:normAutofit fontScale="85000" lnSpcReduction="20000"/>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Processor</a:t>
            </a:r>
          </a:p>
          <a:p>
            <a:pPr>
              <a:lnSpc>
                <a:spcPct val="85000"/>
              </a:lnSpc>
              <a:spcBef>
                <a:spcPct val="0"/>
              </a:spcBef>
              <a:spcAft>
                <a:spcPts val="600"/>
              </a:spcAft>
            </a:pPr>
            <a:r>
              <a:rPr lang="en-US" sz="4800" spc="-50" dirty="0">
                <a:ln w="0"/>
                <a:effectLst>
                  <a:outerShdw blurRad="38100" dist="19050" dir="2700000" algn="tl" rotWithShape="0">
                    <a:schemeClr val="dk1">
                      <a:alpha val="40000"/>
                    </a:schemeClr>
                  </a:outerShdw>
                </a:effectLst>
                <a:latin typeface="+mj-lt"/>
                <a:ea typeface="+mj-ea"/>
                <a:cs typeface="+mj-cs"/>
              </a:rPr>
              <a:t>   esp32 cam</a:t>
            </a:r>
            <a:endParaRPr lang="en-US" sz="4800" b="0" cap="none" spc="-50" dirty="0">
              <a:ln w="0"/>
              <a:effectLst>
                <a:outerShdw blurRad="38100" dist="19050" dir="2700000" algn="tl" rotWithShape="0">
                  <a:schemeClr val="dk1">
                    <a:alpha val="40000"/>
                  </a:schemeClr>
                </a:outerShdw>
              </a:effectLst>
              <a:latin typeface="+mj-lt"/>
              <a:ea typeface="+mj-ea"/>
              <a:cs typeface="+mj-cs"/>
            </a:endParaRPr>
          </a:p>
        </p:txBody>
      </p:sp>
      <p:pic>
        <p:nvPicPr>
          <p:cNvPr id="29" name="תמונה 28">
            <a:extLst>
              <a:ext uri="{FF2B5EF4-FFF2-40B4-BE49-F238E27FC236}">
                <a16:creationId xmlns:a16="http://schemas.microsoft.com/office/drawing/2014/main" id="{F5D3659E-5D08-4344-91DC-118C4AD85BD5}"/>
              </a:ext>
            </a:extLst>
          </p:cNvPr>
          <p:cNvPicPr>
            <a:picLocks noChangeAspect="1"/>
          </p:cNvPicPr>
          <p:nvPr/>
        </p:nvPicPr>
        <p:blipFill>
          <a:blip r:embed="rId8"/>
          <a:stretch>
            <a:fillRect/>
          </a:stretch>
        </p:blipFill>
        <p:spPr>
          <a:xfrm>
            <a:off x="520901" y="4061627"/>
            <a:ext cx="3359559" cy="1897339"/>
          </a:xfrm>
          <a:prstGeom prst="rect">
            <a:avLst/>
          </a:prstGeom>
        </p:spPr>
      </p:pic>
      <p:sp>
        <p:nvSpPr>
          <p:cNvPr id="30" name="מציין מיקום של כותרת תחתונה 29">
            <a:extLst>
              <a:ext uri="{FF2B5EF4-FFF2-40B4-BE49-F238E27FC236}">
                <a16:creationId xmlns:a16="http://schemas.microsoft.com/office/drawing/2014/main" id="{47051AA0-B191-B663-018A-BF0D078818CD}"/>
              </a:ext>
            </a:extLst>
          </p:cNvPr>
          <p:cNvSpPr>
            <a:spLocks noGrp="1"/>
          </p:cNvSpPr>
          <p:nvPr>
            <p:ph type="ftr" sz="quarter" idx="11"/>
          </p:nvPr>
        </p:nvSpPr>
        <p:spPr/>
        <p:txBody>
          <a:bodyPr/>
          <a:lstStyle/>
          <a:p>
            <a:r>
              <a:rPr lang="en-US" dirty="0">
                <a:solidFill>
                  <a:schemeClr val="tx1">
                    <a:alpha val="80000"/>
                  </a:schemeClr>
                </a:solidFill>
              </a:rPr>
              <a:t>Ali </a:t>
            </a:r>
            <a:r>
              <a:rPr lang="en-US" dirty="0" err="1">
                <a:solidFill>
                  <a:schemeClr val="tx1">
                    <a:alpha val="80000"/>
                  </a:schemeClr>
                </a:solidFill>
              </a:rPr>
              <a:t>Swade</a:t>
            </a:r>
            <a:r>
              <a:rPr lang="en-US" dirty="0">
                <a:solidFill>
                  <a:schemeClr val="tx1">
                    <a:alpha val="80000"/>
                  </a:schemeClr>
                </a:solidFill>
              </a:rPr>
              <a:t> and </a:t>
            </a:r>
            <a:r>
              <a:rPr lang="en-US" dirty="0" err="1">
                <a:solidFill>
                  <a:schemeClr val="tx1">
                    <a:alpha val="80000"/>
                  </a:schemeClr>
                </a:solidFill>
              </a:rPr>
              <a:t>Suray</a:t>
            </a:r>
            <a:r>
              <a:rPr lang="en-US" dirty="0">
                <a:solidFill>
                  <a:schemeClr val="tx1">
                    <a:alpha val="80000"/>
                  </a:schemeClr>
                </a:solidFill>
              </a:rPr>
              <a:t> </a:t>
            </a:r>
            <a:r>
              <a:rPr lang="en-US" dirty="0" err="1">
                <a:solidFill>
                  <a:schemeClr val="tx1">
                    <a:alpha val="80000"/>
                  </a:schemeClr>
                </a:solidFill>
              </a:rPr>
              <a:t>Swade</a:t>
            </a:r>
            <a:r>
              <a:rPr lang="en-US" dirty="0">
                <a:solidFill>
                  <a:schemeClr val="tx1">
                    <a:alpha val="80000"/>
                  </a:schemeClr>
                </a:solidFill>
              </a:rPr>
              <a:t>, Winter 2022</a:t>
            </a:r>
          </a:p>
        </p:txBody>
      </p:sp>
      <p:sp>
        <p:nvSpPr>
          <p:cNvPr id="31" name="מציין מיקום של מספר שקופית 30">
            <a:extLst>
              <a:ext uri="{FF2B5EF4-FFF2-40B4-BE49-F238E27FC236}">
                <a16:creationId xmlns:a16="http://schemas.microsoft.com/office/drawing/2014/main" id="{F2E0C274-6E6F-CF70-55D9-DF2582FE71E6}"/>
              </a:ext>
            </a:extLst>
          </p:cNvPr>
          <p:cNvSpPr>
            <a:spLocks noGrp="1"/>
          </p:cNvSpPr>
          <p:nvPr>
            <p:ph type="sldNum" sz="quarter" idx="12"/>
          </p:nvPr>
        </p:nvSpPr>
        <p:spPr/>
        <p:txBody>
          <a:bodyPr/>
          <a:lstStyle/>
          <a:p>
            <a:fld id="{65F2D7F2-A8CB-4A0F-A010-E411F6BF73C3}" type="slidenum">
              <a:rPr lang="en-US" smtClean="0"/>
              <a:t>17</a:t>
            </a:fld>
            <a:endParaRPr lang="en-US" dirty="0"/>
          </a:p>
        </p:txBody>
      </p:sp>
      <p:graphicFrame>
        <p:nvGraphicFramePr>
          <p:cNvPr id="2" name="Diagram 1">
            <a:extLst>
              <a:ext uri="{FF2B5EF4-FFF2-40B4-BE49-F238E27FC236}">
                <a16:creationId xmlns:a16="http://schemas.microsoft.com/office/drawing/2014/main" id="{7BFFC244-0FAE-9EB4-D9CB-6B4CBA9CE4A5}"/>
              </a:ext>
            </a:extLst>
          </p:cNvPr>
          <p:cNvGraphicFramePr/>
          <p:nvPr>
            <p:extLst>
              <p:ext uri="{D42A27DB-BD31-4B8C-83A1-F6EECF244321}">
                <p14:modId xmlns:p14="http://schemas.microsoft.com/office/powerpoint/2010/main" val="2088445180"/>
              </p:ext>
            </p:extLst>
          </p:nvPr>
        </p:nvGraphicFramePr>
        <p:xfrm>
          <a:off x="3880460" y="693070"/>
          <a:ext cx="8128000" cy="54186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98798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9" name="תמונה 9">
            <a:extLst>
              <a:ext uri="{FF2B5EF4-FFF2-40B4-BE49-F238E27FC236}">
                <a16:creationId xmlns:a16="http://schemas.microsoft.com/office/drawing/2014/main" id="{C19D1437-13A0-CCBC-6A87-7764BE45FB76}"/>
              </a:ext>
            </a:extLst>
          </p:cNvPr>
          <p:cNvPicPr>
            <a:picLocks noChangeAspect="1"/>
          </p:cNvPicPr>
          <p:nvPr/>
        </p:nvPicPr>
        <p:blipFill>
          <a:blip r:embed="rId3"/>
          <a:stretch>
            <a:fillRect/>
          </a:stretch>
        </p:blipFill>
        <p:spPr>
          <a:xfrm>
            <a:off x="222616" y="1046389"/>
            <a:ext cx="3354286" cy="5058000"/>
          </a:xfrm>
          <a:prstGeom prst="rect">
            <a:avLst/>
          </a:prstGeom>
        </p:spPr>
      </p:pic>
      <p:pic>
        <p:nvPicPr>
          <p:cNvPr id="6" name="Picture 2">
            <a:extLst>
              <a:ext uri="{FF2B5EF4-FFF2-40B4-BE49-F238E27FC236}">
                <a16:creationId xmlns:a16="http://schemas.microsoft.com/office/drawing/2014/main" id="{817207B1-1F19-E2B6-65A4-81961E4AAB6B}"/>
              </a:ext>
            </a:extLst>
          </p:cNvPr>
          <p:cNvPicPr>
            <a:picLocks noChangeAspect="1"/>
          </p:cNvPicPr>
          <p:nvPr/>
        </p:nvPicPr>
        <p:blipFill>
          <a:blip r:embed="rId4"/>
          <a:stretch>
            <a:fillRect/>
          </a:stretch>
        </p:blipFill>
        <p:spPr>
          <a:xfrm>
            <a:off x="8851755" y="1048618"/>
            <a:ext cx="3117629" cy="5053542"/>
          </a:xfrm>
          <a:prstGeom prst="rect">
            <a:avLst/>
          </a:prstGeom>
        </p:spPr>
      </p:pic>
      <p:sp>
        <p:nvSpPr>
          <p:cNvPr id="2" name="כותרת 1">
            <a:extLst>
              <a:ext uri="{FF2B5EF4-FFF2-40B4-BE49-F238E27FC236}">
                <a16:creationId xmlns:a16="http://schemas.microsoft.com/office/drawing/2014/main" id="{F7F238B6-0B72-4403-DECE-0D1B1B804A48}"/>
              </a:ext>
            </a:extLst>
          </p:cNvPr>
          <p:cNvSpPr>
            <a:spLocks noGrp="1"/>
          </p:cNvSpPr>
          <p:nvPr>
            <p:ph type="title"/>
          </p:nvPr>
        </p:nvSpPr>
        <p:spPr>
          <a:xfrm>
            <a:off x="463826" y="45820"/>
            <a:ext cx="9811910" cy="1005840"/>
          </a:xfrm>
        </p:spPr>
        <p:txBody>
          <a:bodyPr/>
          <a:lstStyle/>
          <a:p>
            <a:r>
              <a:rPr lang="en-US" dirty="0"/>
              <a:t>Development Environments</a:t>
            </a:r>
            <a:endParaRPr lang="he-IL" dirty="0"/>
          </a:p>
        </p:txBody>
      </p:sp>
      <p:sp>
        <p:nvSpPr>
          <p:cNvPr id="4" name="מציין מיקום של כותרת תחתונה 3">
            <a:extLst>
              <a:ext uri="{FF2B5EF4-FFF2-40B4-BE49-F238E27FC236}">
                <a16:creationId xmlns:a16="http://schemas.microsoft.com/office/drawing/2014/main" id="{47EBD5DD-8BC0-FA21-B86A-C14E99F1AE6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B4367157-BBCD-32CE-2C38-78344577E100}"/>
              </a:ext>
            </a:extLst>
          </p:cNvPr>
          <p:cNvSpPr>
            <a:spLocks noGrp="1"/>
          </p:cNvSpPr>
          <p:nvPr>
            <p:ph type="sldNum" sz="quarter" idx="12"/>
          </p:nvPr>
        </p:nvSpPr>
        <p:spPr/>
        <p:txBody>
          <a:bodyPr/>
          <a:lstStyle/>
          <a:p>
            <a:fld id="{65F2D7F2-A8CB-4A0F-A010-E411F6BF73C3}" type="slidenum">
              <a:rPr lang="en-US" smtClean="0"/>
              <a:t>18</a:t>
            </a:fld>
            <a:endParaRPr lang="en-US"/>
          </a:p>
        </p:txBody>
      </p:sp>
      <p:graphicFrame>
        <p:nvGraphicFramePr>
          <p:cNvPr id="3" name="Diagram 2">
            <a:extLst>
              <a:ext uri="{FF2B5EF4-FFF2-40B4-BE49-F238E27FC236}">
                <a16:creationId xmlns:a16="http://schemas.microsoft.com/office/drawing/2014/main" id="{07BBE25D-F79C-3134-3E4E-ED67EA5363E6}"/>
              </a:ext>
            </a:extLst>
          </p:cNvPr>
          <p:cNvGraphicFramePr/>
          <p:nvPr>
            <p:extLst>
              <p:ext uri="{D42A27DB-BD31-4B8C-83A1-F6EECF244321}">
                <p14:modId xmlns:p14="http://schemas.microsoft.com/office/powerpoint/2010/main" val="3495178840"/>
              </p:ext>
            </p:extLst>
          </p:nvPr>
        </p:nvGraphicFramePr>
        <p:xfrm>
          <a:off x="2147736" y="966474"/>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3725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a:extLst>
              <a:ext uri="{FF2B5EF4-FFF2-40B4-BE49-F238E27FC236}">
                <a16:creationId xmlns:a16="http://schemas.microsoft.com/office/drawing/2014/main" id="{79E04564-4ACE-0578-7A30-046DA386D1ED}"/>
              </a:ext>
            </a:extLst>
          </p:cNvPr>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spc="-50">
                <a:ln w="3175" cmpd="sng">
                  <a:noFill/>
                </a:ln>
                <a:solidFill>
                  <a:srgbClr val="FFFFFF"/>
                </a:solidFill>
                <a:latin typeface="+mj-lt"/>
                <a:ea typeface="+mj-ea"/>
                <a:cs typeface="+mj-cs"/>
              </a:rPr>
              <a:t>SW Flow Chart</a:t>
            </a:r>
            <a:endParaRPr lang="en-US" sz="2600" b="0" kern="1200" cap="all" spc="-50">
              <a:ln w="3175" cmpd="sng">
                <a:noFill/>
              </a:ln>
              <a:solidFill>
                <a:srgbClr val="FFFFFF"/>
              </a:solidFill>
              <a:latin typeface="+mj-lt"/>
              <a:ea typeface="+mj-ea"/>
              <a:cs typeface="+mj-cs"/>
            </a:endParaRPr>
          </a:p>
        </p:txBody>
      </p:sp>
      <p:sp>
        <p:nvSpPr>
          <p:cNvPr id="10" name="מציין מיקום של כותרת תחתונה 9">
            <a:extLst>
              <a:ext uri="{FF2B5EF4-FFF2-40B4-BE49-F238E27FC236}">
                <a16:creationId xmlns:a16="http://schemas.microsoft.com/office/drawing/2014/main" id="{F5D5E79F-E955-CCB7-BD58-CDF72CA89AFF}"/>
              </a:ext>
            </a:extLst>
          </p:cNvPr>
          <p:cNvSpPr>
            <a:spLocks noGrp="1"/>
          </p:cNvSpPr>
          <p:nvPr>
            <p:ph type="ftr" sz="quarter" idx="11"/>
          </p:nvPr>
        </p:nvSpPr>
        <p:spPr/>
        <p:txBody>
          <a:bodyPr/>
          <a:lstStyle/>
          <a:p>
            <a:r>
              <a:rPr lang="en-US"/>
              <a:t>Ali Swade and Suray Swade, Winter 2022</a:t>
            </a:r>
          </a:p>
        </p:txBody>
      </p:sp>
      <p:sp>
        <p:nvSpPr>
          <p:cNvPr id="15" name="מציין מיקום של מספר שקופית 14">
            <a:extLst>
              <a:ext uri="{FF2B5EF4-FFF2-40B4-BE49-F238E27FC236}">
                <a16:creationId xmlns:a16="http://schemas.microsoft.com/office/drawing/2014/main" id="{8D5EB9AC-9FD5-2359-8387-3F495DEAA7AB}"/>
              </a:ext>
            </a:extLst>
          </p:cNvPr>
          <p:cNvSpPr>
            <a:spLocks noGrp="1"/>
          </p:cNvSpPr>
          <p:nvPr>
            <p:ph type="sldNum" sz="quarter" idx="12"/>
          </p:nvPr>
        </p:nvSpPr>
        <p:spPr/>
        <p:txBody>
          <a:bodyPr/>
          <a:lstStyle/>
          <a:p>
            <a:fld id="{65F2D7F2-A8CB-4A0F-A010-E411F6BF73C3}" type="slidenum">
              <a:rPr lang="en-US" smtClean="0"/>
              <a:t>19</a:t>
            </a:fld>
            <a:endParaRPr lang="en-US"/>
          </a:p>
        </p:txBody>
      </p:sp>
      <p:pic>
        <p:nvPicPr>
          <p:cNvPr id="2" name="תמונה 1">
            <a:extLst>
              <a:ext uri="{FF2B5EF4-FFF2-40B4-BE49-F238E27FC236}">
                <a16:creationId xmlns:a16="http://schemas.microsoft.com/office/drawing/2014/main" id="{F408BA42-AAC1-C01A-A03E-6F603ABE64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1843" y="0"/>
            <a:ext cx="8700919" cy="6416832"/>
          </a:xfrm>
          <a:prstGeom prst="rect">
            <a:avLst/>
          </a:prstGeom>
          <a:noFill/>
          <a:ln>
            <a:noFill/>
          </a:ln>
        </p:spPr>
      </p:pic>
    </p:spTree>
    <p:extLst>
      <p:ext uri="{BB962C8B-B14F-4D97-AF65-F5344CB8AC3E}">
        <p14:creationId xmlns:p14="http://schemas.microsoft.com/office/powerpoint/2010/main" val="14936778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73B32449-17A6-632F-B70A-3798AE465320}"/>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9D7AB4E1-F19B-7B28-5A82-5079AFDE1816}"/>
              </a:ext>
            </a:extLst>
          </p:cNvPr>
          <p:cNvSpPr>
            <a:spLocks noGrp="1"/>
          </p:cNvSpPr>
          <p:nvPr>
            <p:ph type="sldNum" sz="quarter" idx="12"/>
          </p:nvPr>
        </p:nvSpPr>
        <p:spPr/>
        <p:txBody>
          <a:bodyPr/>
          <a:lstStyle/>
          <a:p>
            <a:fld id="{65F2D7F2-A8CB-4A0F-A010-E411F6BF73C3}" type="slidenum">
              <a:rPr lang="en-US" smtClean="0"/>
              <a:t>2</a:t>
            </a:fld>
            <a:endParaRPr lang="en-US"/>
          </a:p>
        </p:txBody>
      </p:sp>
      <p:sp>
        <p:nvSpPr>
          <p:cNvPr id="6" name="כותרת 1">
            <a:extLst>
              <a:ext uri="{FF2B5EF4-FFF2-40B4-BE49-F238E27FC236}">
                <a16:creationId xmlns:a16="http://schemas.microsoft.com/office/drawing/2014/main" id="{A6501156-628B-E84C-CD45-D85A7A90F351}"/>
              </a:ext>
            </a:extLst>
          </p:cNvPr>
          <p:cNvSpPr>
            <a:spLocks noGrp="1"/>
          </p:cNvSpPr>
          <p:nvPr>
            <p:ph type="title"/>
          </p:nvPr>
        </p:nvSpPr>
        <p:spPr>
          <a:xfrm>
            <a:off x="842772" y="610597"/>
            <a:ext cx="10506456" cy="1014984"/>
          </a:xfrm>
        </p:spPr>
        <p:txBody>
          <a:bodyPr anchor="b">
            <a:normAutofit/>
          </a:bodyPr>
          <a:lstStyle/>
          <a:p>
            <a:pPr algn="ctr"/>
            <a:r>
              <a:rPr lang="en-US" dirty="0"/>
              <a:t>Agenda</a:t>
            </a:r>
            <a:endParaRPr lang="he-IL" dirty="0"/>
          </a:p>
        </p:txBody>
      </p:sp>
      <p:graphicFrame>
        <p:nvGraphicFramePr>
          <p:cNvPr id="14" name="מציין מיקום תוכן 3">
            <a:extLst>
              <a:ext uri="{FF2B5EF4-FFF2-40B4-BE49-F238E27FC236}">
                <a16:creationId xmlns:a16="http://schemas.microsoft.com/office/drawing/2014/main" id="{DAD7DD26-C395-EA83-8319-2E2454E58480}"/>
              </a:ext>
            </a:extLst>
          </p:cNvPr>
          <p:cNvGraphicFramePr>
            <a:graphicFrameLocks noGrp="1"/>
          </p:cNvGraphicFramePr>
          <p:nvPr>
            <p:ph idx="1"/>
            <p:extLst>
              <p:ext uri="{D42A27DB-BD31-4B8C-83A1-F6EECF244321}">
                <p14:modId xmlns:p14="http://schemas.microsoft.com/office/powerpoint/2010/main" val="1330658882"/>
              </p:ext>
            </p:extLst>
          </p:nvPr>
        </p:nvGraphicFramePr>
        <p:xfrm>
          <a:off x="90054" y="1889879"/>
          <a:ext cx="12011891"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87396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Flash detecting - </a:t>
            </a:r>
            <a:r>
              <a:rPr lang="en-US" dirty="0" err="1"/>
              <a:t>psudo</a:t>
            </a:r>
            <a:r>
              <a:rPr lang="en-US" dirty="0"/>
              <a:t> code</a:t>
            </a:r>
            <a:endParaRPr lang="he-IL" dirty="0"/>
          </a:p>
        </p:txBody>
      </p:sp>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20</a:t>
            </a:fld>
            <a:endParaRPr lang="en-US"/>
          </a:p>
        </p:txBody>
      </p:sp>
      <p:sp>
        <p:nvSpPr>
          <p:cNvPr id="6" name="TextBox 5"/>
          <p:cNvSpPr txBox="1"/>
          <p:nvPr/>
        </p:nvSpPr>
        <p:spPr>
          <a:xfrm>
            <a:off x="1636294" y="2390274"/>
            <a:ext cx="5432721" cy="2677656"/>
          </a:xfrm>
          <a:prstGeom prst="rect">
            <a:avLst/>
          </a:prstGeom>
          <a:noFill/>
        </p:spPr>
        <p:txBody>
          <a:bodyPr wrap="square" rtlCol="1">
            <a:spAutoFit/>
          </a:bodyPr>
          <a:lstStyle/>
          <a:p>
            <a:pPr marL="342900" indent="-342900">
              <a:buFont typeface="+mj-lt"/>
              <a:buAutoNum type="arabicPeriod"/>
            </a:pPr>
            <a:r>
              <a:rPr lang="en-US" sz="2400" dirty="0"/>
              <a:t>Take a frame fb-&gt;buff;</a:t>
            </a:r>
          </a:p>
          <a:p>
            <a:pPr marL="342900" indent="-342900">
              <a:buFont typeface="+mj-lt"/>
              <a:buAutoNum type="arabicPeriod"/>
            </a:pPr>
            <a:r>
              <a:rPr lang="en-US" sz="2400" dirty="0" err="1"/>
              <a:t>Int</a:t>
            </a:r>
            <a:r>
              <a:rPr lang="en-US" sz="2400" dirty="0"/>
              <a:t> diff = 0;</a:t>
            </a:r>
          </a:p>
          <a:p>
            <a:pPr marL="342900" indent="-342900">
              <a:buFont typeface="+mj-lt"/>
              <a:buAutoNum type="arabicPeriod"/>
            </a:pPr>
            <a:r>
              <a:rPr lang="en-US" sz="2400" dirty="0"/>
              <a:t>For(int </a:t>
            </a:r>
            <a:r>
              <a:rPr lang="en-US" sz="2400" dirty="0" err="1"/>
              <a:t>i</a:t>
            </a:r>
            <a:r>
              <a:rPr lang="en-US" sz="2400" dirty="0"/>
              <a:t>=0; </a:t>
            </a:r>
            <a:r>
              <a:rPr lang="en-US" sz="2400" dirty="0" err="1"/>
              <a:t>i</a:t>
            </a:r>
            <a:r>
              <a:rPr lang="en-US" sz="2400" dirty="0"/>
              <a:t>&lt; </a:t>
            </a:r>
            <a:r>
              <a:rPr lang="en-US" sz="2400" dirty="0" err="1"/>
              <a:t>buf.len</a:t>
            </a:r>
            <a:r>
              <a:rPr lang="en-US" sz="2400" dirty="0"/>
              <a:t>; </a:t>
            </a:r>
            <a:r>
              <a:rPr lang="en-US" sz="2400" dirty="0" err="1"/>
              <a:t>i</a:t>
            </a:r>
            <a:r>
              <a:rPr lang="en-US" sz="2400" dirty="0"/>
              <a:t>+=2)</a:t>
            </a:r>
          </a:p>
          <a:p>
            <a:pPr marL="800100" lvl="2" indent="-342900">
              <a:buFont typeface="+mj-lt"/>
              <a:buAutoNum type="arabicPeriod"/>
            </a:pPr>
            <a:r>
              <a:rPr lang="en-US" sz="2400" dirty="0"/>
              <a:t>Diff += | </a:t>
            </a:r>
            <a:r>
              <a:rPr lang="en-US" sz="2400" dirty="0" err="1"/>
              <a:t>buf</a:t>
            </a:r>
            <a:r>
              <a:rPr lang="en-US" sz="2400" dirty="0"/>
              <a:t>(</a:t>
            </a:r>
            <a:r>
              <a:rPr lang="en-US" sz="2400" dirty="0" err="1"/>
              <a:t>i</a:t>
            </a:r>
            <a:r>
              <a:rPr lang="en-US" sz="2400" dirty="0"/>
              <a:t>) – </a:t>
            </a:r>
            <a:r>
              <a:rPr lang="en-US" sz="2400" dirty="0" err="1"/>
              <a:t>buf</a:t>
            </a:r>
            <a:r>
              <a:rPr lang="en-US" sz="2400" dirty="0"/>
              <a:t>(i+2) |</a:t>
            </a:r>
          </a:p>
          <a:p>
            <a:pPr marL="342900" indent="-342900">
              <a:buFont typeface="+mj-lt"/>
              <a:buAutoNum type="arabicPeriod"/>
            </a:pPr>
            <a:r>
              <a:rPr lang="en-US" sz="2400" dirty="0"/>
              <a:t>If |diff – </a:t>
            </a:r>
            <a:r>
              <a:rPr lang="en-US" sz="2400" dirty="0" err="1"/>
              <a:t>oldDiff</a:t>
            </a:r>
            <a:r>
              <a:rPr lang="en-US" sz="2400" dirty="0"/>
              <a:t>| &gt; </a:t>
            </a:r>
            <a:r>
              <a:rPr lang="en-US" sz="2400" dirty="0" err="1"/>
              <a:t>flash_diff_threshold</a:t>
            </a:r>
            <a:r>
              <a:rPr lang="en-US" sz="2400" dirty="0"/>
              <a:t> </a:t>
            </a:r>
          </a:p>
          <a:p>
            <a:pPr marL="800100" lvl="1" indent="-342900">
              <a:buFont typeface="+mj-lt"/>
              <a:buAutoNum type="arabicPeriod"/>
            </a:pPr>
            <a:r>
              <a:rPr lang="en-US" sz="2400" dirty="0"/>
              <a:t>Send alert to master</a:t>
            </a:r>
          </a:p>
          <a:p>
            <a:pPr marL="342900" indent="-342900">
              <a:buFont typeface="+mj-lt"/>
              <a:buAutoNum type="arabicPeriod"/>
            </a:pPr>
            <a:r>
              <a:rPr lang="en-US" sz="2400" dirty="0" err="1"/>
              <a:t>oldDiff</a:t>
            </a:r>
            <a:r>
              <a:rPr lang="en-US" sz="2400" dirty="0"/>
              <a:t> = diff;</a:t>
            </a:r>
          </a:p>
        </p:txBody>
      </p:sp>
      <p:pic>
        <p:nvPicPr>
          <p:cNvPr id="1026" name="Picture 2" descr="Flash (Barry Alle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876" y="3646933"/>
            <a:ext cx="1069450" cy="217247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ootball Club de Bressuire » DÉTECTION U14"/>
          <p:cNvSpPr>
            <a:spLocks noChangeAspect="1" noChangeArrowheads="1"/>
          </p:cNvSpPr>
          <p:nvPr/>
        </p:nvSpPr>
        <p:spPr bwMode="auto">
          <a:xfrm>
            <a:off x="6506308" y="2580830"/>
            <a:ext cx="1726467" cy="17264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 name="תמונה 6"/>
          <p:cNvPicPr>
            <a:picLocks noChangeAspect="1"/>
          </p:cNvPicPr>
          <p:nvPr/>
        </p:nvPicPr>
        <p:blipFill>
          <a:blip r:embed="rId4"/>
          <a:stretch>
            <a:fillRect/>
          </a:stretch>
        </p:blipFill>
        <p:spPr>
          <a:xfrm>
            <a:off x="9519326" y="2164178"/>
            <a:ext cx="2143125" cy="2143125"/>
          </a:xfrm>
          <a:prstGeom prst="rect">
            <a:avLst/>
          </a:prstGeom>
        </p:spPr>
      </p:pic>
    </p:spTree>
    <p:extLst>
      <p:ext uri="{BB962C8B-B14F-4D97-AF65-F5344CB8AC3E}">
        <p14:creationId xmlns:p14="http://schemas.microsoft.com/office/powerpoint/2010/main" val="821640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down)">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down)">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49382" y="155770"/>
            <a:ext cx="6251171" cy="667190"/>
          </a:xfrm>
        </p:spPr>
        <p:txBody>
          <a:bodyPr>
            <a:normAutofit fontScale="90000"/>
          </a:bodyPr>
          <a:lstStyle/>
          <a:p>
            <a:r>
              <a:rPr lang="en-US" dirty="0"/>
              <a:t>running the solution:</a:t>
            </a:r>
            <a:endParaRPr lang="he-IL" dirty="0"/>
          </a:p>
        </p:txBody>
      </p:sp>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21</a:t>
            </a:fld>
            <a:endParaRPr lang="en-US"/>
          </a:p>
        </p:txBody>
      </p:sp>
      <p:pic>
        <p:nvPicPr>
          <p:cNvPr id="6" name="תמונה 5"/>
          <p:cNvPicPr>
            <a:picLocks noChangeAspect="1"/>
          </p:cNvPicPr>
          <p:nvPr/>
        </p:nvPicPr>
        <p:blipFill>
          <a:blip r:embed="rId3"/>
          <a:stretch>
            <a:fillRect/>
          </a:stretch>
        </p:blipFill>
        <p:spPr>
          <a:xfrm>
            <a:off x="1030779" y="822960"/>
            <a:ext cx="10637693" cy="5636825"/>
          </a:xfrm>
          <a:prstGeom prst="rect">
            <a:avLst/>
          </a:prstGeom>
        </p:spPr>
      </p:pic>
      <p:pic>
        <p:nvPicPr>
          <p:cNvPr id="7" name="תמונה 6"/>
          <p:cNvPicPr>
            <a:picLocks noChangeAspect="1"/>
          </p:cNvPicPr>
          <p:nvPr/>
        </p:nvPicPr>
        <p:blipFill>
          <a:blip r:embed="rId4"/>
          <a:stretch>
            <a:fillRect/>
          </a:stretch>
        </p:blipFill>
        <p:spPr>
          <a:xfrm>
            <a:off x="1030779" y="822959"/>
            <a:ext cx="10335509" cy="5636825"/>
          </a:xfrm>
          <a:prstGeom prst="rect">
            <a:avLst/>
          </a:prstGeom>
        </p:spPr>
      </p:pic>
      <p:pic>
        <p:nvPicPr>
          <p:cNvPr id="8" name="תמונה 7"/>
          <p:cNvPicPr>
            <a:picLocks noChangeAspect="1"/>
          </p:cNvPicPr>
          <p:nvPr/>
        </p:nvPicPr>
        <p:blipFill>
          <a:blip r:embed="rId5"/>
          <a:stretch>
            <a:fillRect/>
          </a:stretch>
        </p:blipFill>
        <p:spPr>
          <a:xfrm>
            <a:off x="926768" y="822958"/>
            <a:ext cx="11015850" cy="5636825"/>
          </a:xfrm>
          <a:prstGeom prst="rect">
            <a:avLst/>
          </a:prstGeom>
        </p:spPr>
      </p:pic>
    </p:spTree>
    <p:extLst>
      <p:ext uri="{BB962C8B-B14F-4D97-AF65-F5344CB8AC3E}">
        <p14:creationId xmlns:p14="http://schemas.microsoft.com/office/powerpoint/2010/main" val="2570142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Results- Alerts Results: </a:t>
            </a:r>
            <a:br>
              <a:rPr lang="en-US" sz="3600" dirty="0"/>
            </a:br>
            <a:r>
              <a:rPr lang="en-US" sz="3600" dirty="0"/>
              <a:t>	</a:t>
            </a:r>
            <a:r>
              <a:rPr lang="en-US" sz="1800" dirty="0">
                <a:effectLst/>
                <a:latin typeface="David" panose="020E0502060401010101" pitchFamily="34" charset="-79"/>
                <a:ea typeface="Calibri" panose="020F0502020204030204" pitchFamily="34" charset="0"/>
              </a:rPr>
              <a:t>One master, 1 client with server</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22</a:t>
            </a:fld>
            <a:endParaRPr lang="en-US"/>
          </a:p>
        </p:txBody>
      </p:sp>
      <p:pic>
        <p:nvPicPr>
          <p:cNvPr id="28" name="תמונה 27">
            <a:extLst>
              <a:ext uri="{FF2B5EF4-FFF2-40B4-BE49-F238E27FC236}">
                <a16:creationId xmlns:a16="http://schemas.microsoft.com/office/drawing/2014/main" id="{C9DD750D-9F06-8707-F16E-B7161A677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280" y="1964906"/>
            <a:ext cx="2609850" cy="723265"/>
          </a:xfrm>
          <a:prstGeom prst="rect">
            <a:avLst/>
          </a:prstGeom>
          <a:noFill/>
          <a:ln>
            <a:noFill/>
          </a:ln>
        </p:spPr>
      </p:pic>
      <p:sp>
        <p:nvSpPr>
          <p:cNvPr id="29" name="תיבת טקסט 2">
            <a:extLst>
              <a:ext uri="{FF2B5EF4-FFF2-40B4-BE49-F238E27FC236}">
                <a16:creationId xmlns:a16="http://schemas.microsoft.com/office/drawing/2014/main" id="{921D184C-8EA5-4AAF-07C9-D5EAA34B1197}"/>
              </a:ext>
            </a:extLst>
          </p:cNvPr>
          <p:cNvSpPr txBox="1">
            <a:spLocks noChangeArrowheads="1"/>
          </p:cNvSpPr>
          <p:nvPr/>
        </p:nvSpPr>
        <p:spPr bwMode="auto">
          <a:xfrm flipH="1">
            <a:off x="401956" y="2764057"/>
            <a:ext cx="2279650" cy="67646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The client detects a change in light intensity, then sends an alert to the master</a:t>
            </a:r>
          </a:p>
        </p:txBody>
      </p:sp>
      <p:pic>
        <p:nvPicPr>
          <p:cNvPr id="30" name="תמונה 29">
            <a:extLst>
              <a:ext uri="{FF2B5EF4-FFF2-40B4-BE49-F238E27FC236}">
                <a16:creationId xmlns:a16="http://schemas.microsoft.com/office/drawing/2014/main" id="{4D416AB9-DC39-FEFA-2D9B-20C404F05F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98729" y="1946812"/>
            <a:ext cx="4770120" cy="1570355"/>
          </a:xfrm>
          <a:prstGeom prst="rect">
            <a:avLst/>
          </a:prstGeom>
          <a:noFill/>
          <a:ln>
            <a:noFill/>
          </a:ln>
        </p:spPr>
      </p:pic>
      <p:sp>
        <p:nvSpPr>
          <p:cNvPr id="31" name="תיבת טקסט 2">
            <a:extLst>
              <a:ext uri="{FF2B5EF4-FFF2-40B4-BE49-F238E27FC236}">
                <a16:creationId xmlns:a16="http://schemas.microsoft.com/office/drawing/2014/main" id="{C952F282-4A98-0B57-C778-2535AAC21B5A}"/>
              </a:ext>
            </a:extLst>
          </p:cNvPr>
          <p:cNvSpPr txBox="1">
            <a:spLocks noChangeArrowheads="1"/>
          </p:cNvSpPr>
          <p:nvPr/>
        </p:nvSpPr>
        <p:spPr bwMode="auto">
          <a:xfrm flipH="1">
            <a:off x="8251679" y="2006541"/>
            <a:ext cx="1412825" cy="157035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no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The master receives a message from client#1, connects to Wi-Fi and send this message to the server</a:t>
            </a:r>
          </a:p>
        </p:txBody>
      </p:sp>
      <p:pic>
        <p:nvPicPr>
          <p:cNvPr id="32" name="תמונה 31">
            <a:extLst>
              <a:ext uri="{FF2B5EF4-FFF2-40B4-BE49-F238E27FC236}">
                <a16:creationId xmlns:a16="http://schemas.microsoft.com/office/drawing/2014/main" id="{89F8FD6A-916E-D0A0-180F-A24A0594FC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0629" y="3843558"/>
            <a:ext cx="6816705" cy="2409531"/>
          </a:xfrm>
          <a:prstGeom prst="rect">
            <a:avLst/>
          </a:prstGeom>
          <a:noFill/>
          <a:ln>
            <a:noFill/>
          </a:ln>
        </p:spPr>
      </p:pic>
      <p:sp>
        <p:nvSpPr>
          <p:cNvPr id="33" name="תיבת טקסט 2">
            <a:extLst>
              <a:ext uri="{FF2B5EF4-FFF2-40B4-BE49-F238E27FC236}">
                <a16:creationId xmlns:a16="http://schemas.microsoft.com/office/drawing/2014/main" id="{B041F28B-C2BC-8BD9-9C40-7B0DC1D4BA03}"/>
              </a:ext>
            </a:extLst>
          </p:cNvPr>
          <p:cNvSpPr txBox="1">
            <a:spLocks noChangeArrowheads="1"/>
          </p:cNvSpPr>
          <p:nvPr/>
        </p:nvSpPr>
        <p:spPr bwMode="auto">
          <a:xfrm flipH="1">
            <a:off x="7070629" y="4759820"/>
            <a:ext cx="772109" cy="65624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rot="0" vert="horz" wrap="square" lIns="91440" tIns="45720" rIns="91440" bIns="45720" anchor="t" anchorCtr="0">
            <a:no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Server Output</a:t>
            </a:r>
          </a:p>
        </p:txBody>
      </p:sp>
    </p:spTree>
    <p:extLst>
      <p:ext uri="{BB962C8B-B14F-4D97-AF65-F5344CB8AC3E}">
        <p14:creationId xmlns:p14="http://schemas.microsoft.com/office/powerpoint/2010/main" val="1180268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circle(in)">
                                      <p:cBhvr>
                                        <p:cTn id="10" dur="20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000"/>
                                        <p:tgtEl>
                                          <p:spTgt spid="31"/>
                                        </p:tgtEl>
                                      </p:cBhvr>
                                    </p:animEffect>
                                    <p:anim calcmode="lin" valueType="num">
                                      <p:cBhvr>
                                        <p:cTn id="21" dur="1000" fill="hold"/>
                                        <p:tgtEl>
                                          <p:spTgt spid="31"/>
                                        </p:tgtEl>
                                        <p:attrNameLst>
                                          <p:attrName>ppt_x</p:attrName>
                                        </p:attrNameLst>
                                      </p:cBhvr>
                                      <p:tavLst>
                                        <p:tav tm="0">
                                          <p:val>
                                            <p:strVal val="#ppt_x"/>
                                          </p:val>
                                        </p:tav>
                                        <p:tav tm="100000">
                                          <p:val>
                                            <p:strVal val="#ppt_x"/>
                                          </p:val>
                                        </p:tav>
                                      </p:tavLst>
                                    </p:anim>
                                    <p:anim calcmode="lin" valueType="num">
                                      <p:cBhvr>
                                        <p:cTn id="2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Results- Alerts Results: </a:t>
            </a:r>
            <a:br>
              <a:rPr lang="en-US" sz="3600" dirty="0"/>
            </a:br>
            <a:r>
              <a:rPr lang="en-US" sz="3600" dirty="0"/>
              <a:t>	</a:t>
            </a:r>
            <a:r>
              <a:rPr lang="en-US" sz="1800" dirty="0">
                <a:effectLst/>
                <a:latin typeface="David" panose="020E0502060401010101" pitchFamily="34" charset="-79"/>
                <a:ea typeface="Calibri" panose="020F0502020204030204" pitchFamily="34" charset="0"/>
              </a:rPr>
              <a:t>One master, 2 client with server</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23</a:t>
            </a:fld>
            <a:endParaRPr lang="en-US"/>
          </a:p>
        </p:txBody>
      </p:sp>
      <p:pic>
        <p:nvPicPr>
          <p:cNvPr id="3" name="תמונה 2">
            <a:extLst>
              <a:ext uri="{FF2B5EF4-FFF2-40B4-BE49-F238E27FC236}">
                <a16:creationId xmlns:a16="http://schemas.microsoft.com/office/drawing/2014/main" id="{F14A7023-72D5-0CE3-20A4-CAC46AF421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66" y="1875338"/>
            <a:ext cx="5438224" cy="1015877"/>
          </a:xfrm>
          <a:prstGeom prst="rect">
            <a:avLst/>
          </a:prstGeom>
          <a:noFill/>
          <a:ln>
            <a:noFill/>
          </a:ln>
        </p:spPr>
      </p:pic>
      <p:sp>
        <p:nvSpPr>
          <p:cNvPr id="6" name="תיבת טקסט 2">
            <a:extLst>
              <a:ext uri="{FF2B5EF4-FFF2-40B4-BE49-F238E27FC236}">
                <a16:creationId xmlns:a16="http://schemas.microsoft.com/office/drawing/2014/main" id="{3E185F80-C56A-6648-BA98-C0997713FFDA}"/>
              </a:ext>
            </a:extLst>
          </p:cNvPr>
          <p:cNvSpPr txBox="1">
            <a:spLocks noChangeArrowheads="1"/>
          </p:cNvSpPr>
          <p:nvPr/>
        </p:nvSpPr>
        <p:spPr bwMode="auto">
          <a:xfrm flipH="1">
            <a:off x="5606390" y="1821533"/>
            <a:ext cx="1785620" cy="130619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200" dirty="0">
                <a:effectLst/>
                <a:ea typeface="Calibri" panose="020F0502020204030204" pitchFamily="34" charset="0"/>
                <a:cs typeface="Arial" panose="020B0604020202020204" pitchFamily="34" charset="0"/>
              </a:rPr>
              <a:t>client#1 receives an alert from client#2 (since client#2 sends alerts by broadcast), client#1 and client#2 send to the masters an alerts </a:t>
            </a:r>
          </a:p>
        </p:txBody>
      </p:sp>
      <p:pic>
        <p:nvPicPr>
          <p:cNvPr id="7" name="תמונה 6">
            <a:extLst>
              <a:ext uri="{FF2B5EF4-FFF2-40B4-BE49-F238E27FC236}">
                <a16:creationId xmlns:a16="http://schemas.microsoft.com/office/drawing/2014/main" id="{66AE623C-B366-21ED-464D-C8A508E650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166" y="3193723"/>
            <a:ext cx="4695825" cy="2080260"/>
          </a:xfrm>
          <a:prstGeom prst="rect">
            <a:avLst/>
          </a:prstGeom>
          <a:noFill/>
          <a:ln>
            <a:noFill/>
          </a:ln>
        </p:spPr>
      </p:pic>
      <p:sp>
        <p:nvSpPr>
          <p:cNvPr id="8" name="תיבת טקסט 2">
            <a:extLst>
              <a:ext uri="{FF2B5EF4-FFF2-40B4-BE49-F238E27FC236}">
                <a16:creationId xmlns:a16="http://schemas.microsoft.com/office/drawing/2014/main" id="{91F67EB8-5FAF-7F65-84A8-D2E1AC9785BB}"/>
              </a:ext>
            </a:extLst>
          </p:cNvPr>
          <p:cNvSpPr txBox="1">
            <a:spLocks noChangeArrowheads="1"/>
          </p:cNvSpPr>
          <p:nvPr/>
        </p:nvSpPr>
        <p:spPr bwMode="auto">
          <a:xfrm flipH="1">
            <a:off x="2850525" y="4807634"/>
            <a:ext cx="1671320" cy="112204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100">
                <a:effectLst/>
                <a:ea typeface="Calibri" panose="020F0502020204030204" pitchFamily="34" charset="0"/>
                <a:cs typeface="Arial" panose="020B0604020202020204" pitchFamily="34" charset="0"/>
              </a:rPr>
              <a:t>The master receives alerts from client#1 and client#2, connects to     Wi-Fi and send the alerts to the Server.</a:t>
            </a:r>
          </a:p>
        </p:txBody>
      </p:sp>
      <p:pic>
        <p:nvPicPr>
          <p:cNvPr id="9" name="תמונה 8">
            <a:extLst>
              <a:ext uri="{FF2B5EF4-FFF2-40B4-BE49-F238E27FC236}">
                <a16:creationId xmlns:a16="http://schemas.microsoft.com/office/drawing/2014/main" id="{946ECE4B-39EC-4A04-F451-670112C3204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9258" y="3193722"/>
            <a:ext cx="5463225" cy="2997133"/>
          </a:xfrm>
          <a:prstGeom prst="rect">
            <a:avLst/>
          </a:prstGeom>
          <a:noFill/>
          <a:ln>
            <a:noFill/>
          </a:ln>
        </p:spPr>
      </p:pic>
    </p:spTree>
    <p:extLst>
      <p:ext uri="{BB962C8B-B14F-4D97-AF65-F5344CB8AC3E}">
        <p14:creationId xmlns:p14="http://schemas.microsoft.com/office/powerpoint/2010/main" val="3135283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Results- Alerts Results: </a:t>
            </a:r>
            <a:br>
              <a:rPr lang="en-US" sz="3600" dirty="0"/>
            </a:br>
            <a:r>
              <a:rPr lang="en-US" sz="3600" dirty="0"/>
              <a:t>	</a:t>
            </a:r>
            <a:r>
              <a:rPr lang="en-US" sz="1800" dirty="0">
                <a:effectLst/>
                <a:latin typeface="David" panose="020E0502060401010101" pitchFamily="34" charset="-79"/>
                <a:ea typeface="Calibri" panose="020F0502020204030204" pitchFamily="34" charset="0"/>
              </a:rPr>
              <a:t>One master, 3 client with server</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24</a:t>
            </a:fld>
            <a:endParaRPr lang="en-US"/>
          </a:p>
        </p:txBody>
      </p:sp>
      <p:pic>
        <p:nvPicPr>
          <p:cNvPr id="10" name="תמונה 9">
            <a:extLst>
              <a:ext uri="{FF2B5EF4-FFF2-40B4-BE49-F238E27FC236}">
                <a16:creationId xmlns:a16="http://schemas.microsoft.com/office/drawing/2014/main" id="{3AFBE887-70E6-59CC-A7EA-89BCD2F133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92" y="1809118"/>
            <a:ext cx="4624070" cy="1555115"/>
          </a:xfrm>
          <a:prstGeom prst="rect">
            <a:avLst/>
          </a:prstGeom>
          <a:noFill/>
          <a:ln>
            <a:noFill/>
          </a:ln>
        </p:spPr>
      </p:pic>
      <p:pic>
        <p:nvPicPr>
          <p:cNvPr id="11" name="תמונה 10">
            <a:extLst>
              <a:ext uri="{FF2B5EF4-FFF2-40B4-BE49-F238E27FC236}">
                <a16:creationId xmlns:a16="http://schemas.microsoft.com/office/drawing/2014/main" id="{78A19EB1-32F2-3123-9DB8-C45A35EB8F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7168" y="2120730"/>
            <a:ext cx="5375910" cy="3906520"/>
          </a:xfrm>
          <a:prstGeom prst="rect">
            <a:avLst/>
          </a:prstGeom>
          <a:noFill/>
          <a:ln>
            <a:noFill/>
          </a:ln>
        </p:spPr>
      </p:pic>
      <p:pic>
        <p:nvPicPr>
          <p:cNvPr id="12" name="תמונה 11">
            <a:extLst>
              <a:ext uri="{FF2B5EF4-FFF2-40B4-BE49-F238E27FC236}">
                <a16:creationId xmlns:a16="http://schemas.microsoft.com/office/drawing/2014/main" id="{1AED15E8-04DB-BAE3-96A8-C889DFADA98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893" y="3429000"/>
            <a:ext cx="6313280" cy="2992388"/>
          </a:xfrm>
          <a:prstGeom prst="rect">
            <a:avLst/>
          </a:prstGeom>
          <a:noFill/>
          <a:ln>
            <a:noFill/>
          </a:ln>
        </p:spPr>
      </p:pic>
    </p:spTree>
    <p:extLst>
      <p:ext uri="{BB962C8B-B14F-4D97-AF65-F5344CB8AC3E}">
        <p14:creationId xmlns:p14="http://schemas.microsoft.com/office/powerpoint/2010/main" val="25927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Image Results: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25</a:t>
            </a:fld>
            <a:endParaRPr lang="en-US"/>
          </a:p>
        </p:txBody>
      </p:sp>
      <p:grpSp>
        <p:nvGrpSpPr>
          <p:cNvPr id="3" name="קבוצה 2">
            <a:extLst>
              <a:ext uri="{FF2B5EF4-FFF2-40B4-BE49-F238E27FC236}">
                <a16:creationId xmlns:a16="http://schemas.microsoft.com/office/drawing/2014/main" id="{F33BEE85-0D70-82E6-BB3E-DEE25F8822ED}"/>
              </a:ext>
            </a:extLst>
          </p:cNvPr>
          <p:cNvGrpSpPr/>
          <p:nvPr/>
        </p:nvGrpSpPr>
        <p:grpSpPr>
          <a:xfrm>
            <a:off x="1019043" y="2836750"/>
            <a:ext cx="9158067" cy="1928681"/>
            <a:chOff x="0" y="112144"/>
            <a:chExt cx="7024024" cy="1323596"/>
          </a:xfrm>
        </p:grpSpPr>
        <p:pic>
          <p:nvPicPr>
            <p:cNvPr id="6" name="תמונה 5">
              <a:extLst>
                <a:ext uri="{FF2B5EF4-FFF2-40B4-BE49-F238E27FC236}">
                  <a16:creationId xmlns:a16="http://schemas.microsoft.com/office/drawing/2014/main" id="{BC4188C2-85F4-1599-4192-2D42D86466C6}"/>
                </a:ext>
              </a:extLst>
            </p:cNvPr>
            <p:cNvPicPr>
              <a:picLocks noChangeAspect="1"/>
            </p:cNvPicPr>
            <p:nvPr/>
          </p:nvPicPr>
          <p:blipFill rotWithShape="1">
            <a:blip r:embed="rId3">
              <a:extLst>
                <a:ext uri="{28A0092B-C50C-407E-A947-70E740481C1C}">
                  <a14:useLocalDpi xmlns:a14="http://schemas.microsoft.com/office/drawing/2010/main" val="0"/>
                </a:ext>
              </a:extLst>
            </a:blip>
            <a:srcRect b="14187"/>
            <a:stretch/>
          </p:blipFill>
          <p:spPr bwMode="auto">
            <a:xfrm>
              <a:off x="0" y="163901"/>
              <a:ext cx="4164965" cy="1271839"/>
            </a:xfrm>
            <a:prstGeom prst="rect">
              <a:avLst/>
            </a:prstGeom>
            <a:ln>
              <a:noFill/>
            </a:ln>
            <a:extLst>
              <a:ext uri="{53640926-AAD7-44D8-BBD7-CCE9431645EC}">
                <a14:shadowObscured xmlns:a14="http://schemas.microsoft.com/office/drawing/2010/main"/>
              </a:ext>
            </a:extLst>
          </p:spPr>
        </p:pic>
        <p:sp>
          <p:nvSpPr>
            <p:cNvPr id="8" name="סוגר מסולסל ימני 7">
              <a:extLst>
                <a:ext uri="{FF2B5EF4-FFF2-40B4-BE49-F238E27FC236}">
                  <a16:creationId xmlns:a16="http://schemas.microsoft.com/office/drawing/2014/main" id="{5FA64E5E-AB8C-71AE-961B-BA835947F4E5}"/>
                </a:ext>
              </a:extLst>
            </p:cNvPr>
            <p:cNvSpPr/>
            <p:nvPr/>
          </p:nvSpPr>
          <p:spPr>
            <a:xfrm>
              <a:off x="4408098" y="232913"/>
              <a:ext cx="190500" cy="1061984"/>
            </a:xfrm>
            <a:prstGeom prst="rightBrace">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9" name="תיבת טקסט 2">
              <a:extLst>
                <a:ext uri="{FF2B5EF4-FFF2-40B4-BE49-F238E27FC236}">
                  <a16:creationId xmlns:a16="http://schemas.microsoft.com/office/drawing/2014/main" id="{3B178AFE-4FF6-808A-6454-43CF913D92BB}"/>
                </a:ext>
              </a:extLst>
            </p:cNvPr>
            <p:cNvSpPr txBox="1">
              <a:spLocks noChangeArrowheads="1"/>
            </p:cNvSpPr>
            <p:nvPr/>
          </p:nvSpPr>
          <p:spPr bwMode="auto">
            <a:xfrm flipH="1">
              <a:off x="4744375" y="112144"/>
              <a:ext cx="2279649" cy="109573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spAutoFit/>
            </a:bodyPr>
            <a:lstStyle/>
            <a:p>
              <a:pPr marL="0" marR="0" algn="l" rtl="1">
                <a:lnSpc>
                  <a:spcPct val="107000"/>
                </a:lnSpc>
                <a:spcBef>
                  <a:spcPts val="0"/>
                </a:spcBef>
                <a:spcAft>
                  <a:spcPts val="800"/>
                </a:spcAft>
              </a:pPr>
              <a:r>
                <a:rPr lang="en-US" sz="1400" dirty="0">
                  <a:effectLst/>
                  <a:ea typeface="Calibri" panose="020F0502020204030204" pitchFamily="34" charset="0"/>
                  <a:cs typeface="Arial" panose="020B0604020202020204" pitchFamily="34" charset="0"/>
                </a:rPr>
                <a:t>The client detects a change in light intensity, then sends an image to the master. The image is sent as pixels' values (only first 1500 pixel is sent due to resource limitations of ESP processor). </a:t>
              </a:r>
            </a:p>
          </p:txBody>
        </p:sp>
      </p:grpSp>
      <p:sp>
        <p:nvSpPr>
          <p:cNvPr id="10" name="תרשים זרימה: מסיים 9"/>
          <p:cNvSpPr/>
          <p:nvPr/>
        </p:nvSpPr>
        <p:spPr>
          <a:xfrm>
            <a:off x="5689417" y="542457"/>
            <a:ext cx="2819572" cy="1141376"/>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dirty="0"/>
              <a:t>Client side</a:t>
            </a:r>
            <a:endParaRPr lang="he-IL" dirty="0"/>
          </a:p>
        </p:txBody>
      </p:sp>
      <p:cxnSp>
        <p:nvCxnSpPr>
          <p:cNvPr id="20" name="מחבר חץ ישר 19"/>
          <p:cNvCxnSpPr/>
          <p:nvPr/>
        </p:nvCxnSpPr>
        <p:spPr>
          <a:xfrm flipH="1">
            <a:off x="3270739" y="2517903"/>
            <a:ext cx="1617785" cy="949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32177" y="2148571"/>
            <a:ext cx="2649251" cy="369332"/>
          </a:xfrm>
          <a:prstGeom prst="rect">
            <a:avLst/>
          </a:prstGeom>
          <a:noFill/>
        </p:spPr>
        <p:txBody>
          <a:bodyPr wrap="none" rtlCol="1">
            <a:spAutoFit/>
          </a:bodyPr>
          <a:lstStyle/>
          <a:p>
            <a:r>
              <a:rPr lang="en-US" dirty="0"/>
              <a:t>Using flash detecting code</a:t>
            </a:r>
            <a:endParaRPr lang="he-IL" dirty="0"/>
          </a:p>
        </p:txBody>
      </p:sp>
      <p:cxnSp>
        <p:nvCxnSpPr>
          <p:cNvPr id="26" name="מחבר חץ ישר 25"/>
          <p:cNvCxnSpPr/>
          <p:nvPr/>
        </p:nvCxnSpPr>
        <p:spPr>
          <a:xfrm flipH="1">
            <a:off x="2426677" y="3786465"/>
            <a:ext cx="1441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23062" y="3520309"/>
            <a:ext cx="2906373" cy="369332"/>
          </a:xfrm>
          <a:prstGeom prst="rect">
            <a:avLst/>
          </a:prstGeom>
          <a:noFill/>
        </p:spPr>
        <p:txBody>
          <a:bodyPr wrap="none" rtlCol="1">
            <a:spAutoFit/>
          </a:bodyPr>
          <a:lstStyle/>
          <a:p>
            <a:r>
              <a:rPr lang="en-US" dirty="0"/>
              <a:t>Using </a:t>
            </a:r>
            <a:r>
              <a:rPr lang="en-US" dirty="0" err="1"/>
              <a:t>mesh.sendBroadcast</a:t>
            </a:r>
            <a:r>
              <a:rPr lang="en-US" dirty="0"/>
              <a:t>()</a:t>
            </a:r>
            <a:endParaRPr lang="he-IL" dirty="0"/>
          </a:p>
        </p:txBody>
      </p:sp>
      <p:pic>
        <p:nvPicPr>
          <p:cNvPr id="30" name="תמונה 29"/>
          <p:cNvPicPr>
            <a:picLocks noChangeAspect="1"/>
          </p:cNvPicPr>
          <p:nvPr/>
        </p:nvPicPr>
        <p:blipFill>
          <a:blip r:embed="rId4"/>
          <a:stretch>
            <a:fillRect/>
          </a:stretch>
        </p:blipFill>
        <p:spPr>
          <a:xfrm>
            <a:off x="978652" y="3959314"/>
            <a:ext cx="5848482" cy="710669"/>
          </a:xfrm>
          <a:prstGeom prst="rect">
            <a:avLst/>
          </a:prstGeom>
        </p:spPr>
      </p:pic>
    </p:spTree>
    <p:extLst>
      <p:ext uri="{BB962C8B-B14F-4D97-AF65-F5344CB8AC3E}">
        <p14:creationId xmlns:p14="http://schemas.microsoft.com/office/powerpoint/2010/main" val="2189757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par>
                                <p:cTn id="13" presetID="6" presetClass="entr" presetSubtype="16"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circle(in)">
                                      <p:cBhvr>
                                        <p:cTn id="15" dur="20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Image Results: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26</a:t>
            </a:fld>
            <a:endParaRPr lang="en-US"/>
          </a:p>
        </p:txBody>
      </p:sp>
      <p:grpSp>
        <p:nvGrpSpPr>
          <p:cNvPr id="7" name="קבוצה 6">
            <a:extLst>
              <a:ext uri="{FF2B5EF4-FFF2-40B4-BE49-F238E27FC236}">
                <a16:creationId xmlns:a16="http://schemas.microsoft.com/office/drawing/2014/main" id="{9E958DBC-D686-FF93-17FA-8CC3A1A77D26}"/>
              </a:ext>
            </a:extLst>
          </p:cNvPr>
          <p:cNvGrpSpPr/>
          <p:nvPr/>
        </p:nvGrpSpPr>
        <p:grpSpPr>
          <a:xfrm>
            <a:off x="1424051" y="2260598"/>
            <a:ext cx="9080695" cy="3240001"/>
            <a:chOff x="43132" y="0"/>
            <a:chExt cx="6820488" cy="2173489"/>
          </a:xfrm>
        </p:grpSpPr>
        <p:sp>
          <p:nvSpPr>
            <p:cNvPr id="10" name="תיבת טקסט 429588684">
              <a:extLst>
                <a:ext uri="{FF2B5EF4-FFF2-40B4-BE49-F238E27FC236}">
                  <a16:creationId xmlns:a16="http://schemas.microsoft.com/office/drawing/2014/main" id="{1487FE50-51F4-FBC1-CF21-8345CAB54C71}"/>
                </a:ext>
              </a:extLst>
            </p:cNvPr>
            <p:cNvSpPr txBox="1"/>
            <p:nvPr/>
          </p:nvSpPr>
          <p:spPr>
            <a:xfrm>
              <a:off x="1846055" y="2070256"/>
              <a:ext cx="4192438" cy="103233"/>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l" rtl="0">
                <a:spcBef>
                  <a:spcPts val="0"/>
                </a:spcBef>
                <a:spcAft>
                  <a:spcPts val="1000"/>
                </a:spcAft>
              </a:pPr>
              <a:endParaRPr lang="en-US" sz="10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סוגר מסולסל ימני 10">
              <a:extLst>
                <a:ext uri="{FF2B5EF4-FFF2-40B4-BE49-F238E27FC236}">
                  <a16:creationId xmlns:a16="http://schemas.microsoft.com/office/drawing/2014/main" id="{7EC1C1CF-3E21-DC40-12AD-5D8AF497DEAA}"/>
                </a:ext>
              </a:extLst>
            </p:cNvPr>
            <p:cNvSpPr/>
            <p:nvPr/>
          </p:nvSpPr>
          <p:spPr>
            <a:xfrm>
              <a:off x="5167223" y="86264"/>
              <a:ext cx="303530" cy="1897811"/>
            </a:xfrm>
            <a:prstGeom prst="righ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sz="2000"/>
            </a:p>
          </p:txBody>
        </p:sp>
        <p:sp>
          <p:nvSpPr>
            <p:cNvPr id="12" name="תיבת טקסט 2">
              <a:extLst>
                <a:ext uri="{FF2B5EF4-FFF2-40B4-BE49-F238E27FC236}">
                  <a16:creationId xmlns:a16="http://schemas.microsoft.com/office/drawing/2014/main" id="{4DBF2EE6-D134-124C-7551-EC88291577E6}"/>
                </a:ext>
              </a:extLst>
            </p:cNvPr>
            <p:cNvSpPr txBox="1">
              <a:spLocks noChangeArrowheads="1"/>
            </p:cNvSpPr>
            <p:nvPr/>
          </p:nvSpPr>
          <p:spPr bwMode="auto">
            <a:xfrm flipH="1">
              <a:off x="5598065" y="241514"/>
              <a:ext cx="1265555" cy="15182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noAutofit/>
            </a:bodyPr>
            <a:lstStyle/>
            <a:p>
              <a:pPr marL="0" marR="0" algn="l" rtl="1">
                <a:lnSpc>
                  <a:spcPct val="107000"/>
                </a:lnSpc>
                <a:spcBef>
                  <a:spcPts val="0"/>
                </a:spcBef>
                <a:spcAft>
                  <a:spcPts val="800"/>
                </a:spcAft>
              </a:pPr>
              <a:r>
                <a:rPr lang="en-US" sz="1600" dirty="0">
                  <a:effectLst/>
                  <a:ea typeface="Calibri" panose="020F0502020204030204" pitchFamily="34" charset="0"/>
                  <a:cs typeface="Arial" panose="020B0604020202020204" pitchFamily="34" charset="0"/>
                </a:rPr>
                <a:t>The master receives an image of 1500 pixels from the client, process it, connects to Wi-Fi and send it to the server.</a:t>
              </a:r>
            </a:p>
          </p:txBody>
        </p:sp>
        <p:grpSp>
          <p:nvGrpSpPr>
            <p:cNvPr id="13" name="קבוצה 12">
              <a:extLst>
                <a:ext uri="{FF2B5EF4-FFF2-40B4-BE49-F238E27FC236}">
                  <a16:creationId xmlns:a16="http://schemas.microsoft.com/office/drawing/2014/main" id="{1CE72DDD-C073-7D35-687E-880ABC7FEB4A}"/>
                </a:ext>
              </a:extLst>
            </p:cNvPr>
            <p:cNvGrpSpPr/>
            <p:nvPr/>
          </p:nvGrpSpPr>
          <p:grpSpPr>
            <a:xfrm>
              <a:off x="43132" y="0"/>
              <a:ext cx="4785995" cy="2050487"/>
              <a:chOff x="0" y="0"/>
              <a:chExt cx="4785995" cy="2050487"/>
            </a:xfrm>
          </p:grpSpPr>
          <p:pic>
            <p:nvPicPr>
              <p:cNvPr id="14" name="תמונה 13">
                <a:extLst>
                  <a:ext uri="{FF2B5EF4-FFF2-40B4-BE49-F238E27FC236}">
                    <a16:creationId xmlns:a16="http://schemas.microsoft.com/office/drawing/2014/main" id="{E0F8BE82-041C-05F3-770C-27FECD05BCCE}"/>
                  </a:ext>
                </a:extLst>
              </p:cNvPr>
              <p:cNvPicPr>
                <a:picLocks noChangeAspect="1"/>
              </p:cNvPicPr>
              <p:nvPr/>
            </p:nvPicPr>
            <p:blipFill rotWithShape="1">
              <a:blip r:embed="rId3">
                <a:extLst>
                  <a:ext uri="{28A0092B-C50C-407E-A947-70E740481C1C}">
                    <a14:useLocalDpi xmlns:a14="http://schemas.microsoft.com/office/drawing/2010/main" val="0"/>
                  </a:ext>
                </a:extLst>
              </a:blip>
              <a:srcRect l="-1" t="1856" r="215" b="70654"/>
              <a:stretch/>
            </p:blipFill>
            <p:spPr bwMode="auto">
              <a:xfrm>
                <a:off x="0" y="0"/>
                <a:ext cx="4785995" cy="638175"/>
              </a:xfrm>
              <a:prstGeom prst="rect">
                <a:avLst/>
              </a:prstGeom>
              <a:ln>
                <a:noFill/>
              </a:ln>
              <a:extLst>
                <a:ext uri="{53640926-AAD7-44D8-BBD7-CCE9431645EC}">
                  <a14:shadowObscured xmlns:a14="http://schemas.microsoft.com/office/drawing/2010/main"/>
                </a:ext>
              </a:extLst>
            </p:spPr>
          </p:pic>
          <p:pic>
            <p:nvPicPr>
              <p:cNvPr id="15" name="תמונה 14">
                <a:extLst>
                  <a:ext uri="{FF2B5EF4-FFF2-40B4-BE49-F238E27FC236}">
                    <a16:creationId xmlns:a16="http://schemas.microsoft.com/office/drawing/2014/main" id="{C0DECDC1-754D-7192-334C-5BBBEC685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3" y="621102"/>
                <a:ext cx="4675505" cy="1429385"/>
              </a:xfrm>
              <a:prstGeom prst="rect">
                <a:avLst/>
              </a:prstGeom>
            </p:spPr>
          </p:pic>
        </p:grpSp>
      </p:grpSp>
      <p:sp>
        <p:nvSpPr>
          <p:cNvPr id="16" name="תרשים זרימה: מסיים 15"/>
          <p:cNvSpPr/>
          <p:nvPr/>
        </p:nvSpPr>
        <p:spPr>
          <a:xfrm>
            <a:off x="5689417" y="542457"/>
            <a:ext cx="2819572" cy="1141376"/>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dirty="0"/>
              <a:t>master side</a:t>
            </a:r>
            <a:endParaRPr lang="he-IL" dirty="0"/>
          </a:p>
        </p:txBody>
      </p:sp>
      <p:cxnSp>
        <p:nvCxnSpPr>
          <p:cNvPr id="6" name="מחבר חץ ישר 5"/>
          <p:cNvCxnSpPr>
            <a:stCxn id="8" idx="1"/>
          </p:cNvCxnSpPr>
          <p:nvPr/>
        </p:nvCxnSpPr>
        <p:spPr>
          <a:xfrm flipH="1">
            <a:off x="3446585" y="2821308"/>
            <a:ext cx="1305601" cy="9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52186" y="2636642"/>
            <a:ext cx="3647152" cy="369332"/>
          </a:xfrm>
          <a:prstGeom prst="rect">
            <a:avLst/>
          </a:prstGeom>
          <a:noFill/>
        </p:spPr>
        <p:txBody>
          <a:bodyPr wrap="none" rtlCol="1">
            <a:spAutoFit/>
          </a:bodyPr>
          <a:lstStyle/>
          <a:p>
            <a:r>
              <a:rPr lang="en-US" dirty="0"/>
              <a:t>Using </a:t>
            </a:r>
            <a:r>
              <a:rPr lang="en-US" dirty="0" err="1"/>
              <a:t>createCameraFrameFromCSV</a:t>
            </a:r>
            <a:r>
              <a:rPr lang="en-US" dirty="0"/>
              <a:t>()</a:t>
            </a:r>
            <a:endParaRPr lang="he-IL" dirty="0"/>
          </a:p>
        </p:txBody>
      </p:sp>
      <p:cxnSp>
        <p:nvCxnSpPr>
          <p:cNvPr id="17" name="מחבר חץ ישר 16"/>
          <p:cNvCxnSpPr/>
          <p:nvPr/>
        </p:nvCxnSpPr>
        <p:spPr>
          <a:xfrm flipH="1" flipV="1">
            <a:off x="2708032" y="5228581"/>
            <a:ext cx="978153" cy="60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86185" y="5719394"/>
            <a:ext cx="1836785" cy="369332"/>
          </a:xfrm>
          <a:prstGeom prst="rect">
            <a:avLst/>
          </a:prstGeom>
          <a:noFill/>
        </p:spPr>
        <p:txBody>
          <a:bodyPr wrap="none" rtlCol="1">
            <a:spAutoFit/>
          </a:bodyPr>
          <a:lstStyle/>
          <a:p>
            <a:r>
              <a:rPr lang="en-US" dirty="0"/>
              <a:t>Using </a:t>
            </a:r>
            <a:r>
              <a:rPr lang="en-US" dirty="0" err="1"/>
              <a:t>http.POST</a:t>
            </a:r>
            <a:r>
              <a:rPr lang="en-US" dirty="0"/>
              <a:t>()</a:t>
            </a:r>
            <a:endParaRPr lang="he-IL" dirty="0"/>
          </a:p>
        </p:txBody>
      </p:sp>
    </p:spTree>
    <p:extLst>
      <p:ext uri="{BB962C8B-B14F-4D97-AF65-F5344CB8AC3E}">
        <p14:creationId xmlns:p14="http://schemas.microsoft.com/office/powerpoint/2010/main" val="29590761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Image Results: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27</a:t>
            </a:fld>
            <a:endParaRPr lang="en-US"/>
          </a:p>
        </p:txBody>
      </p:sp>
      <p:pic>
        <p:nvPicPr>
          <p:cNvPr id="21" name="תמונה 20">
            <a:extLst>
              <a:ext uri="{FF2B5EF4-FFF2-40B4-BE49-F238E27FC236}">
                <a16:creationId xmlns:a16="http://schemas.microsoft.com/office/drawing/2014/main" id="{65ACAD40-03FC-30E9-2355-BFA00B4C8101}"/>
              </a:ext>
            </a:extLst>
          </p:cNvPr>
          <p:cNvPicPr>
            <a:picLocks noChangeAspect="1"/>
          </p:cNvPicPr>
          <p:nvPr/>
        </p:nvPicPr>
        <p:blipFill>
          <a:blip r:embed="rId3"/>
          <a:stretch>
            <a:fillRect/>
          </a:stretch>
        </p:blipFill>
        <p:spPr>
          <a:xfrm>
            <a:off x="1798986" y="1931730"/>
            <a:ext cx="8594027" cy="3969943"/>
          </a:xfrm>
          <a:prstGeom prst="rect">
            <a:avLst/>
          </a:prstGeom>
        </p:spPr>
      </p:pic>
      <p:sp>
        <p:nvSpPr>
          <p:cNvPr id="6" name="תרשים זרימה: מסיים 5"/>
          <p:cNvSpPr/>
          <p:nvPr/>
        </p:nvSpPr>
        <p:spPr>
          <a:xfrm>
            <a:off x="5689417" y="542457"/>
            <a:ext cx="2819572" cy="1141376"/>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dirty="0"/>
              <a:t>server side</a:t>
            </a:r>
            <a:endParaRPr lang="he-IL" dirty="0"/>
          </a:p>
        </p:txBody>
      </p:sp>
    </p:spTree>
    <p:extLst>
      <p:ext uri="{BB962C8B-B14F-4D97-AF65-F5344CB8AC3E}">
        <p14:creationId xmlns:p14="http://schemas.microsoft.com/office/powerpoint/2010/main" val="1079253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Results- Resize packets:</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28</a:t>
            </a:fld>
            <a:endParaRPr lang="en-US"/>
          </a:p>
        </p:txBody>
      </p:sp>
      <p:graphicFrame>
        <p:nvGraphicFramePr>
          <p:cNvPr id="3" name="תרשים 2">
            <a:extLst>
              <a:ext uri="{FF2B5EF4-FFF2-40B4-BE49-F238E27FC236}">
                <a16:creationId xmlns:a16="http://schemas.microsoft.com/office/drawing/2014/main" id="{C2AC2D40-164E-ACF6-90A8-09DC4A282FCA}"/>
              </a:ext>
            </a:extLst>
          </p:cNvPr>
          <p:cNvGraphicFramePr/>
          <p:nvPr>
            <p:extLst>
              <p:ext uri="{D42A27DB-BD31-4B8C-83A1-F6EECF244321}">
                <p14:modId xmlns:p14="http://schemas.microsoft.com/office/powerpoint/2010/main" val="3539586081"/>
              </p:ext>
            </p:extLst>
          </p:nvPr>
        </p:nvGraphicFramePr>
        <p:xfrm>
          <a:off x="1983544" y="1835943"/>
          <a:ext cx="8037489" cy="4426414"/>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a:extLst>
              <a:ext uri="{FF2B5EF4-FFF2-40B4-BE49-F238E27FC236}">
                <a16:creationId xmlns:a16="http://schemas.microsoft.com/office/drawing/2014/main" id="{FC6E9B52-C422-570E-5CC9-9DE4132F1E63}"/>
              </a:ext>
            </a:extLst>
          </p:cNvPr>
          <p:cNvSpPr/>
          <p:nvPr/>
        </p:nvSpPr>
        <p:spPr>
          <a:xfrm>
            <a:off x="2971938" y="2869949"/>
            <a:ext cx="447869" cy="22393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a:p>
        </p:txBody>
      </p:sp>
      <p:cxnSp>
        <p:nvCxnSpPr>
          <p:cNvPr id="8" name="Straight Connector 7">
            <a:extLst>
              <a:ext uri="{FF2B5EF4-FFF2-40B4-BE49-F238E27FC236}">
                <a16:creationId xmlns:a16="http://schemas.microsoft.com/office/drawing/2014/main" id="{3AEA245C-1E61-7EDD-2D3A-E72FF8BD698F}"/>
              </a:ext>
            </a:extLst>
          </p:cNvPr>
          <p:cNvCxnSpPr/>
          <p:nvPr/>
        </p:nvCxnSpPr>
        <p:spPr>
          <a:xfrm flipH="1">
            <a:off x="2788467" y="2869949"/>
            <a:ext cx="814812" cy="0"/>
          </a:xfrm>
          <a:prstGeom prst="line">
            <a:avLst/>
          </a:prstGeom>
          <a:ln>
            <a:solidFill>
              <a:schemeClr val="tx2">
                <a:lumMod val="20000"/>
                <a:lumOff val="8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00831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Conclusion</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29</a:t>
            </a:fld>
            <a:endParaRPr lang="en-US"/>
          </a:p>
        </p:txBody>
      </p:sp>
      <p:pic>
        <p:nvPicPr>
          <p:cNvPr id="1028" name="Picture 4" descr="Conclusion and other SDSN Resources | by UN SDSN | SDG Guide">
            <a:extLst>
              <a:ext uri="{FF2B5EF4-FFF2-40B4-BE49-F238E27FC236}">
                <a16:creationId xmlns:a16="http://schemas.microsoft.com/office/drawing/2014/main" id="{54F0D954-4B99-D090-4F48-B7725F92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299" y="1959030"/>
            <a:ext cx="5287401" cy="422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7868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לבן 5">
            <a:extLst>
              <a:ext uri="{FF2B5EF4-FFF2-40B4-BE49-F238E27FC236}">
                <a16:creationId xmlns:a16="http://schemas.microsoft.com/office/drawing/2014/main" id="{D846C05D-CF8F-23D5-AEFE-B7B756B58B8A}"/>
              </a:ext>
            </a:extLst>
          </p:cNvPr>
          <p:cNvSpPr/>
          <p:nvPr/>
        </p:nvSpPr>
        <p:spPr>
          <a:xfrm>
            <a:off x="7830094" y="512106"/>
            <a:ext cx="3690257"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Motivation</a:t>
            </a:r>
          </a:p>
        </p:txBody>
      </p:sp>
      <p:pic>
        <p:nvPicPr>
          <p:cNvPr id="11" name="תמונה 10">
            <a:extLst>
              <a:ext uri="{FF2B5EF4-FFF2-40B4-BE49-F238E27FC236}">
                <a16:creationId xmlns:a16="http://schemas.microsoft.com/office/drawing/2014/main" id="{899D52F1-2A21-D644-7ECA-6B8AFD5B4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22" y="1818304"/>
            <a:ext cx="6909801" cy="3541273"/>
          </a:xfrm>
          <a:prstGeom prst="rect">
            <a:avLst/>
          </a:prstGeom>
        </p:spPr>
      </p:pic>
      <p:cxnSp>
        <p:nvCxnSpPr>
          <p:cNvPr id="32" name="Straight Connector 24">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מלבן 6">
            <a:extLst>
              <a:ext uri="{FF2B5EF4-FFF2-40B4-BE49-F238E27FC236}">
                <a16:creationId xmlns:a16="http://schemas.microsoft.com/office/drawing/2014/main" id="{59625E8E-AFD4-76FD-07AD-2BC70FC39167}"/>
              </a:ext>
            </a:extLst>
          </p:cNvPr>
          <p:cNvSpPr/>
          <p:nvPr/>
        </p:nvSpPr>
        <p:spPr>
          <a:xfrm>
            <a:off x="7859485" y="2198914"/>
            <a:ext cx="3690257"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Forest Fire detection systems face many obstacles:</a:t>
            </a:r>
          </a:p>
          <a:p>
            <a:pPr>
              <a:lnSpc>
                <a:spcPct val="90000"/>
              </a:lnSpc>
              <a:spcAft>
                <a:spcPts val="600"/>
              </a:spcAft>
              <a:buClr>
                <a:schemeClr val="accent1"/>
              </a:buClr>
              <a:buFont typeface="Calibri" panose="020F0502020204030204" pitchFamily="34" charset="0"/>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Networking</a:t>
            </a:r>
          </a:p>
          <a:p>
            <a:pPr lvl="1">
              <a:lnSpc>
                <a:spcPct val="90000"/>
              </a:lnSpc>
              <a:spcAft>
                <a:spcPts val="600"/>
              </a:spcAft>
              <a:buClr>
                <a:schemeClr val="accent1"/>
              </a:buCl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Expensive Systems</a:t>
            </a: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Covering large areas</a:t>
            </a: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a:lnSpc>
                <a:spcPct val="90000"/>
              </a:lnSpc>
              <a:spcAft>
                <a:spcPts val="600"/>
              </a:spcAft>
              <a:buClr>
                <a:schemeClr val="accent1"/>
              </a:buClr>
              <a:buFont typeface="Calibri" panose="020F0502020204030204" pitchFamily="34" charset="0"/>
            </a:pPr>
            <a:endParaRPr lang="en-US" sz="2000" b="0" cap="none" spc="0"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33" name="Rectangle 26">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EC0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28">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6E849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מציין מיקום של כותרת תחתונה 14">
            <a:extLst>
              <a:ext uri="{FF2B5EF4-FFF2-40B4-BE49-F238E27FC236}">
                <a16:creationId xmlns:a16="http://schemas.microsoft.com/office/drawing/2014/main" id="{3709739E-D6DE-8236-84EF-59815D812FA0}"/>
              </a:ext>
            </a:extLst>
          </p:cNvPr>
          <p:cNvSpPr>
            <a:spLocks noGrp="1"/>
          </p:cNvSpPr>
          <p:nvPr>
            <p:ph type="ftr" sz="quarter" idx="11"/>
          </p:nvPr>
        </p:nvSpPr>
        <p:spPr/>
        <p:txBody>
          <a:bodyPr/>
          <a:lstStyle/>
          <a:p>
            <a:r>
              <a:rPr lang="en-US"/>
              <a:t>Ali Swade and Suray Swade, Winter 2022</a:t>
            </a:r>
          </a:p>
        </p:txBody>
      </p:sp>
      <p:sp>
        <p:nvSpPr>
          <p:cNvPr id="17" name="מציין מיקום של מספר שקופית 16">
            <a:extLst>
              <a:ext uri="{FF2B5EF4-FFF2-40B4-BE49-F238E27FC236}">
                <a16:creationId xmlns:a16="http://schemas.microsoft.com/office/drawing/2014/main" id="{E891B3D8-7177-9271-7534-348026CA58E5}"/>
              </a:ext>
            </a:extLst>
          </p:cNvPr>
          <p:cNvSpPr>
            <a:spLocks noGrp="1"/>
          </p:cNvSpPr>
          <p:nvPr>
            <p:ph type="sldNum" sz="quarter" idx="12"/>
          </p:nvPr>
        </p:nvSpPr>
        <p:spPr/>
        <p:txBody>
          <a:bodyPr/>
          <a:lstStyle/>
          <a:p>
            <a:fld id="{65F2D7F2-A8CB-4A0F-A010-E411F6BF73C3}" type="slidenum">
              <a:rPr lang="en-US" smtClean="0"/>
              <a:t>3</a:t>
            </a:fld>
            <a:endParaRPr lang="en-US"/>
          </a:p>
        </p:txBody>
      </p:sp>
    </p:spTree>
    <p:extLst>
      <p:ext uri="{BB962C8B-B14F-4D97-AF65-F5344CB8AC3E}">
        <p14:creationId xmlns:p14="http://schemas.microsoft.com/office/powerpoint/2010/main" val="100117770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250801" y="237439"/>
            <a:ext cx="10058400" cy="1450757"/>
          </a:xfrm>
        </p:spPr>
        <p:txBody>
          <a:bodyPr>
            <a:normAutofit/>
          </a:bodyPr>
          <a:lstStyle/>
          <a:p>
            <a:r>
              <a:rPr lang="en-US" sz="3600" dirty="0"/>
              <a:t>Suggestions to improvement</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30</a:t>
            </a:fld>
            <a:endParaRPr lang="en-US"/>
          </a:p>
        </p:txBody>
      </p:sp>
      <p:sp>
        <p:nvSpPr>
          <p:cNvPr id="6" name="תיבת טקסט 5">
            <a:extLst>
              <a:ext uri="{FF2B5EF4-FFF2-40B4-BE49-F238E27FC236}">
                <a16:creationId xmlns:a16="http://schemas.microsoft.com/office/drawing/2014/main" id="{C5A5EC28-94D5-D1A5-CDB9-AC440699DD79}"/>
              </a:ext>
            </a:extLst>
          </p:cNvPr>
          <p:cNvSpPr txBox="1"/>
          <p:nvPr/>
        </p:nvSpPr>
        <p:spPr>
          <a:xfrm>
            <a:off x="1526345" y="2300876"/>
            <a:ext cx="8818683" cy="1773114"/>
          </a:xfrm>
          <a:prstGeom prst="rect">
            <a:avLst/>
          </a:prstGeom>
          <a:noFill/>
        </p:spPr>
        <p:txBody>
          <a:bodyPr wrap="square">
            <a:spAutoFit/>
          </a:bodyPr>
          <a:lstStyle/>
          <a:p>
            <a:pPr marL="342900" marR="0" lvl="0" indent="-342900" algn="l" rtl="0">
              <a:lnSpc>
                <a:spcPct val="107000"/>
              </a:lnSpc>
              <a:spcBef>
                <a:spcPts val="0"/>
              </a:spcBef>
              <a:spcAft>
                <a:spcPts val="800"/>
              </a:spcAft>
              <a:buFont typeface="Symbol" panose="05050102010706020507" pitchFamily="18" charset="2"/>
              <a:buChar char=""/>
            </a:pPr>
            <a:r>
              <a:rPr lang="en-US" sz="1800" b="1" dirty="0">
                <a:effectLst/>
                <a:latin typeface="David" panose="020E0502060401010101" pitchFamily="34" charset="-79"/>
                <a:ea typeface="Calibri" panose="020F0502020204030204" pitchFamily="34" charset="0"/>
                <a:cs typeface="Arial" panose="020B0604020202020204" pitchFamily="34" charset="0"/>
              </a:rPr>
              <a:t>Enhancing Fire Detection Algorithm:</a:t>
            </a:r>
            <a:r>
              <a:rPr lang="en-US" sz="1800" dirty="0">
                <a:effectLst/>
                <a:latin typeface="David" panose="020E0502060401010101" pitchFamily="34" charset="-79"/>
                <a:ea typeface="Calibri" panose="020F0502020204030204" pitchFamily="34" charset="0"/>
                <a:cs typeface="Arial" panose="020B0604020202020204" pitchFamily="34" charset="0"/>
              </a:rPr>
              <a:t> The algorithm we implemented only detects a change in the light intensity of the camera so that it may warn of irrelevant things, it is possible to improve the algorithm that will analyze an image and detect fires.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457200" marR="0" algn="l" rtl="0">
              <a:lnSpc>
                <a:spcPct val="107000"/>
              </a:lnSpc>
              <a:spcBef>
                <a:spcPts val="0"/>
              </a:spcBef>
              <a:spcAft>
                <a:spcPts val="800"/>
              </a:spcAft>
            </a:pPr>
            <a:r>
              <a:rPr lang="en-US" sz="1800" dirty="0">
                <a:effectLst/>
                <a:latin typeface="David" panose="020E0502060401010101" pitchFamily="34" charset="-79"/>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Symbol" panose="05050102010706020507" pitchFamily="18" charset="2"/>
              <a:buChar char=""/>
            </a:pPr>
            <a:r>
              <a:rPr lang="en-US" sz="1800" dirty="0">
                <a:effectLst/>
                <a:latin typeface="David" panose="020E0502060401010101" pitchFamily="34" charset="-79"/>
                <a:ea typeface="Calibri" panose="020F0502020204030204" pitchFamily="34" charset="0"/>
                <a:cs typeface="Arial" panose="020B0604020202020204" pitchFamily="34" charset="0"/>
              </a:rPr>
              <a:t>Send images in real time with high resolution and informative.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036932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descr="תמונה שמכילה טקסט, גרפיקה וקטורית&#10;&#10;התיאור נוצר באופן אוטומטי">
            <a:extLst>
              <a:ext uri="{FF2B5EF4-FFF2-40B4-BE49-F238E27FC236}">
                <a16:creationId xmlns:a16="http://schemas.microsoft.com/office/drawing/2014/main" id="{AF4BC551-FC36-4DEB-E479-3696525D591F}"/>
              </a:ext>
            </a:extLst>
          </p:cNvPr>
          <p:cNvPicPr>
            <a:picLocks noChangeAspect="1"/>
          </p:cNvPicPr>
          <p:nvPr/>
        </p:nvPicPr>
        <p:blipFill rotWithShape="1">
          <a:blip r:embed="rId3">
            <a:duotone>
              <a:schemeClr val="bg2">
                <a:shade val="45000"/>
                <a:satMod val="135000"/>
              </a:schemeClr>
              <a:prstClr val="white"/>
            </a:duotone>
            <a:alphaModFix amt="45000"/>
            <a:extLst>
              <a:ext uri="{28A0092B-C50C-407E-A947-70E740481C1C}">
                <a14:useLocalDpi xmlns:a14="http://schemas.microsoft.com/office/drawing/2010/main" val="0"/>
              </a:ext>
            </a:extLst>
          </a:blip>
          <a:srcRect t="12618" b="1504"/>
          <a:stretch/>
        </p:blipFill>
        <p:spPr>
          <a:xfrm>
            <a:off x="20" y="0"/>
            <a:ext cx="12191980" cy="6857990"/>
          </a:xfrm>
          <a:prstGeom prst="rect">
            <a:avLst/>
          </a:prstGeom>
        </p:spPr>
      </p:pic>
      <p:cxnSp>
        <p:nvCxnSpPr>
          <p:cNvPr id="29" name="Straight Connector 2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מלבן 7">
            <a:extLst>
              <a:ext uri="{FF2B5EF4-FFF2-40B4-BE49-F238E27FC236}">
                <a16:creationId xmlns:a16="http://schemas.microsoft.com/office/drawing/2014/main" id="{04EACABA-6EF6-0153-E810-F5A31EB68A7D}"/>
              </a:ext>
            </a:extLst>
          </p:cNvPr>
          <p:cNvSpPr/>
          <p:nvPr/>
        </p:nvSpPr>
        <p:spPr>
          <a:xfrm>
            <a:off x="1097280" y="599607"/>
            <a:ext cx="9695638" cy="103035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Project Goals</a:t>
            </a:r>
          </a:p>
        </p:txBody>
      </p:sp>
      <p:sp>
        <p:nvSpPr>
          <p:cNvPr id="9" name="מלבן 8">
            <a:extLst>
              <a:ext uri="{FF2B5EF4-FFF2-40B4-BE49-F238E27FC236}">
                <a16:creationId xmlns:a16="http://schemas.microsoft.com/office/drawing/2014/main" id="{46F63C0C-2749-7EE3-E126-0CF3D10212B0}"/>
              </a:ext>
            </a:extLst>
          </p:cNvPr>
          <p:cNvSpPr/>
          <p:nvPr/>
        </p:nvSpPr>
        <p:spPr>
          <a:xfrm>
            <a:off x="719528" y="1845734"/>
            <a:ext cx="10436152" cy="402336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r>
              <a:rPr lang="en-US" sz="2400" dirty="0">
                <a:ln w="0"/>
                <a:effectLst>
                  <a:outerShdw blurRad="38100" dist="19050" dir="2700000" algn="tl" rotWithShape="0">
                    <a:schemeClr val="dk1">
                      <a:alpha val="40000"/>
                    </a:schemeClr>
                  </a:outerShdw>
                </a:effectLst>
              </a:rPr>
              <a:t>	Establish communication between tiny computers without access point</a:t>
            </a: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r>
              <a:rPr lang="en-US" sz="2400" dirty="0">
                <a:ln w="0"/>
                <a:effectLst>
                  <a:outerShdw blurRad="38100" dist="19050" dir="2700000" algn="tl" rotWithShape="0">
                    <a:schemeClr val="dk1">
                      <a:alpha val="40000"/>
                    </a:schemeClr>
                  </a:outerShdw>
                </a:effectLst>
              </a:rPr>
              <a:t>  Setting up a server that communicates with the tiny computers Network</a:t>
            </a: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r>
              <a:rPr lang="en-US" sz="2400" spc="-50" dirty="0">
                <a:ln w="0"/>
                <a:effectLst>
                  <a:outerShdw blurRad="38100" dist="19050" dir="2700000" algn="tl" rotWithShape="0">
                    <a:schemeClr val="dk1">
                      <a:alpha val="40000"/>
                    </a:schemeClr>
                  </a:outerShdw>
                </a:effectLst>
              </a:rPr>
              <a:t>Minimal requirements</a:t>
            </a:r>
            <a:r>
              <a:rPr lang="en-US" sz="2400" b="0" cap="none" spc="-50" dirty="0">
                <a:ln w="0"/>
                <a:effectLst>
                  <a:outerShdw blurRad="38100" dist="19050" dir="2700000" algn="tl" rotWithShape="0">
                    <a:schemeClr val="dk1">
                      <a:alpha val="40000"/>
                    </a:schemeClr>
                  </a:outerShdw>
                </a:effectLst>
              </a:rPr>
              <a:t> :</a:t>
            </a:r>
          </a:p>
          <a:p>
            <a:pPr marL="1257300" lvl="2" indent="-342900">
              <a:lnSpc>
                <a:spcPct val="90000"/>
              </a:lnSpc>
              <a:spcAft>
                <a:spcPts val="600"/>
              </a:spcAft>
              <a:buClr>
                <a:schemeClr val="accent1"/>
              </a:buClr>
              <a:buFont typeface="Calibri" panose="020F0502020204030204" pitchFamily="34" charset="0"/>
              <a:buChar char="•"/>
            </a:pPr>
            <a:r>
              <a:rPr lang="en-US" sz="2400" spc="-50" dirty="0">
                <a:ln w="0"/>
                <a:effectLst>
                  <a:outerShdw blurRad="38100" dist="19050" dir="2700000" algn="tl" rotWithShape="0">
                    <a:schemeClr val="dk1">
                      <a:alpha val="40000"/>
                    </a:schemeClr>
                  </a:outerShdw>
                </a:effectLst>
              </a:rPr>
              <a:t>Cheap</a:t>
            </a:r>
          </a:p>
          <a:p>
            <a:pPr marL="1257300" lvl="2" indent="-342900">
              <a:lnSpc>
                <a:spcPct val="90000"/>
              </a:lnSpc>
              <a:spcAft>
                <a:spcPts val="600"/>
              </a:spcAft>
              <a:buClr>
                <a:schemeClr val="accent1"/>
              </a:buClr>
              <a:buFont typeface="Calibri" panose="020F0502020204030204" pitchFamily="34" charset="0"/>
              <a:buChar char="•"/>
            </a:pPr>
            <a:r>
              <a:rPr lang="en-US" sz="2400" spc="-50" dirty="0">
                <a:ln w="0"/>
                <a:effectLst>
                  <a:outerShdw blurRad="38100" dist="19050" dir="2700000" algn="tl" rotWithShape="0">
                    <a:schemeClr val="dk1">
                      <a:alpha val="40000"/>
                    </a:schemeClr>
                  </a:outerShdw>
                </a:effectLst>
              </a:rPr>
              <a:t>Efficiency</a:t>
            </a:r>
          </a:p>
          <a:p>
            <a:pPr lvl="2">
              <a:lnSpc>
                <a:spcPct val="90000"/>
              </a:lnSpc>
              <a:spcAft>
                <a:spcPts val="600"/>
              </a:spcAft>
              <a:buClr>
                <a:schemeClr val="accent1"/>
              </a:buClr>
              <a:buFont typeface="Calibri" panose="020F0502020204030204" pitchFamily="34" charset="0"/>
            </a:pPr>
            <a:r>
              <a:rPr lang="en-US" sz="2400" spc="-50" dirty="0">
                <a:ln w="0"/>
                <a:effectLst>
                  <a:outerShdw blurRad="38100" dist="19050" dir="2700000" algn="tl" rotWithShape="0">
                    <a:schemeClr val="dk1">
                      <a:alpha val="40000"/>
                    </a:schemeClr>
                  </a:outerShdw>
                </a:effectLst>
              </a:rPr>
              <a:t>					</a:t>
            </a:r>
            <a:endParaRPr lang="en-US" sz="2400" b="0" cap="none" spc="-5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a:lnSpc>
                <a:spcPct val="90000"/>
              </a:lnSpc>
              <a:spcAft>
                <a:spcPts val="600"/>
              </a:spcAft>
              <a:buClr>
                <a:schemeClr val="accent1"/>
              </a:buClr>
              <a:buFont typeface="Calibri" panose="020F0502020204030204" pitchFamily="34" charset="0"/>
            </a:pPr>
            <a:endParaRPr lang="en-US" sz="2400" b="0" cap="none" spc="0" dirty="0">
              <a:ln w="0"/>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8BAD894E-0868-44E3-A66D-61256D6C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3D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07E8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מציין מיקום של כותרת תחתונה 15">
            <a:extLst>
              <a:ext uri="{FF2B5EF4-FFF2-40B4-BE49-F238E27FC236}">
                <a16:creationId xmlns:a16="http://schemas.microsoft.com/office/drawing/2014/main" id="{2D2205A4-8AC4-BF40-F97A-3925A2854CE9}"/>
              </a:ext>
            </a:extLst>
          </p:cNvPr>
          <p:cNvSpPr>
            <a:spLocks noGrp="1"/>
          </p:cNvSpPr>
          <p:nvPr>
            <p:ph type="ftr" sz="quarter" idx="11"/>
          </p:nvPr>
        </p:nvSpPr>
        <p:spPr/>
        <p:txBody>
          <a:bodyPr/>
          <a:lstStyle/>
          <a:p>
            <a:r>
              <a:rPr lang="en-US"/>
              <a:t>Ali Swade and Suray Swade, Winter 2022</a:t>
            </a:r>
          </a:p>
        </p:txBody>
      </p:sp>
      <p:sp>
        <p:nvSpPr>
          <p:cNvPr id="17" name="מציין מיקום של מספר שקופית 16">
            <a:extLst>
              <a:ext uri="{FF2B5EF4-FFF2-40B4-BE49-F238E27FC236}">
                <a16:creationId xmlns:a16="http://schemas.microsoft.com/office/drawing/2014/main" id="{D925BCC9-01D2-AB9D-2978-060FD4E7A3D6}"/>
              </a:ext>
            </a:extLst>
          </p:cNvPr>
          <p:cNvSpPr>
            <a:spLocks noGrp="1"/>
          </p:cNvSpPr>
          <p:nvPr>
            <p:ph type="sldNum" sz="quarter" idx="12"/>
          </p:nvPr>
        </p:nvSpPr>
        <p:spPr/>
        <p:txBody>
          <a:bodyPr/>
          <a:lstStyle/>
          <a:p>
            <a:fld id="{65F2D7F2-A8CB-4A0F-A010-E411F6BF73C3}" type="slidenum">
              <a:rPr lang="en-US" smtClean="0"/>
              <a:t>4</a:t>
            </a:fld>
            <a:endParaRPr lang="en-US"/>
          </a:p>
        </p:txBody>
      </p:sp>
      <p:grpSp>
        <p:nvGrpSpPr>
          <p:cNvPr id="11" name="Group 10">
            <a:extLst>
              <a:ext uri="{FF2B5EF4-FFF2-40B4-BE49-F238E27FC236}">
                <a16:creationId xmlns:a16="http://schemas.microsoft.com/office/drawing/2014/main" id="{27DF4D9E-81DF-8110-1348-7DA58E70B304}"/>
              </a:ext>
            </a:extLst>
          </p:cNvPr>
          <p:cNvGrpSpPr/>
          <p:nvPr/>
        </p:nvGrpSpPr>
        <p:grpSpPr>
          <a:xfrm>
            <a:off x="4838849" y="3551268"/>
            <a:ext cx="6375960" cy="2653200"/>
            <a:chOff x="4838849" y="3551268"/>
            <a:chExt cx="6375960" cy="2653200"/>
          </a:xfrm>
        </p:grpSpPr>
        <p:pic>
          <p:nvPicPr>
            <p:cNvPr id="10" name="תמונה 9" descr="תמונה שמכילה טקסט, שמים&#10;&#10;התיאור נוצר באופן אוטומטי">
              <a:extLst>
                <a:ext uri="{FF2B5EF4-FFF2-40B4-BE49-F238E27FC236}">
                  <a16:creationId xmlns:a16="http://schemas.microsoft.com/office/drawing/2014/main" id="{BE4F3E39-8CE0-1354-44B6-F639C52A4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049" y="3551268"/>
              <a:ext cx="4775760" cy="2653200"/>
            </a:xfrm>
            <a:prstGeom prst="rect">
              <a:avLst/>
            </a:prstGeom>
          </p:spPr>
        </p:pic>
        <p:sp>
          <p:nvSpPr>
            <p:cNvPr id="2" name="מלבן 1"/>
            <p:cNvSpPr/>
            <p:nvPr/>
          </p:nvSpPr>
          <p:spPr>
            <a:xfrm>
              <a:off x="6439049" y="5225498"/>
              <a:ext cx="955308" cy="411480"/>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server</a:t>
              </a:r>
              <a:endParaRPr lang="he-IL" dirty="0"/>
            </a:p>
          </p:txBody>
        </p:sp>
        <p:cxnSp>
          <p:nvCxnSpPr>
            <p:cNvPr id="4" name="מחבר חץ ישר 3"/>
            <p:cNvCxnSpPr/>
            <p:nvPr/>
          </p:nvCxnSpPr>
          <p:spPr>
            <a:xfrm flipH="1">
              <a:off x="5961797" y="5088338"/>
              <a:ext cx="477252" cy="3429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תרשים זרימה: הכנה 4"/>
            <p:cNvSpPr/>
            <p:nvPr/>
          </p:nvSpPr>
          <p:spPr>
            <a:xfrm>
              <a:off x="4838849" y="5242043"/>
              <a:ext cx="1219200" cy="762000"/>
            </a:xfrm>
            <a:prstGeom prst="flowChartPreparation">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client</a:t>
              </a:r>
              <a:endParaRPr lang="he-IL" dirty="0"/>
            </a:p>
          </p:txBody>
        </p:sp>
      </p:grpSp>
      <p:sp>
        <p:nvSpPr>
          <p:cNvPr id="6" name="מלבן 5"/>
          <p:cNvSpPr/>
          <p:nvPr/>
        </p:nvSpPr>
        <p:spPr>
          <a:xfrm>
            <a:off x="6177012" y="5869094"/>
            <a:ext cx="1580148" cy="2979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3" name="TextBox 2">
            <a:extLst>
              <a:ext uri="{FF2B5EF4-FFF2-40B4-BE49-F238E27FC236}">
                <a16:creationId xmlns:a16="http://schemas.microsoft.com/office/drawing/2014/main" id="{23ABD258-54E8-2B83-F45C-C2EB48E8D804}"/>
              </a:ext>
            </a:extLst>
          </p:cNvPr>
          <p:cNvSpPr txBox="1"/>
          <p:nvPr/>
        </p:nvSpPr>
        <p:spPr>
          <a:xfrm>
            <a:off x="16788384" y="7680960"/>
            <a:ext cx="184731" cy="369332"/>
          </a:xfrm>
          <a:prstGeom prst="rect">
            <a:avLst/>
          </a:prstGeom>
          <a:noFill/>
        </p:spPr>
        <p:txBody>
          <a:bodyPr wrap="none" rtlCol="0">
            <a:spAutoFit/>
          </a:bodyPr>
          <a:lstStyle/>
          <a:p>
            <a:pPr marL="0" algn="r" defTabSz="914400" rtl="1" eaLnBrk="1" latinLnBrk="0" hangingPunct="1"/>
            <a:endParaRPr lang="en-IL" dirty="0"/>
          </a:p>
        </p:txBody>
      </p:sp>
    </p:spTree>
    <p:extLst>
      <p:ext uri="{BB962C8B-B14F-4D97-AF65-F5344CB8AC3E}">
        <p14:creationId xmlns:p14="http://schemas.microsoft.com/office/powerpoint/2010/main" val="16022328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382B17AB-2451-6C4B-560B-13ECE9383D3B}"/>
              </a:ext>
            </a:extLst>
          </p:cNvPr>
          <p:cNvSpPr/>
          <p:nvPr/>
        </p:nvSpPr>
        <p:spPr>
          <a:xfrm>
            <a:off x="1097280" y="599607"/>
            <a:ext cx="9695638" cy="103035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Potential Solution</a:t>
            </a:r>
          </a:p>
        </p:txBody>
      </p:sp>
      <p:graphicFrame>
        <p:nvGraphicFramePr>
          <p:cNvPr id="7" name="דיאגרמה 6">
            <a:extLst>
              <a:ext uri="{FF2B5EF4-FFF2-40B4-BE49-F238E27FC236}">
                <a16:creationId xmlns:a16="http://schemas.microsoft.com/office/drawing/2014/main" id="{6DA72E40-5A24-929C-A9A0-F8C85885F315}"/>
              </a:ext>
            </a:extLst>
          </p:cNvPr>
          <p:cNvGraphicFramePr/>
          <p:nvPr>
            <p:extLst>
              <p:ext uri="{D42A27DB-BD31-4B8C-83A1-F6EECF244321}">
                <p14:modId xmlns:p14="http://schemas.microsoft.com/office/powerpoint/2010/main" val="1050692917"/>
              </p:ext>
            </p:extLst>
          </p:nvPr>
        </p:nvGraphicFramePr>
        <p:xfrm>
          <a:off x="0" y="1763238"/>
          <a:ext cx="8901404" cy="3912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מציין מיקום של כותרת תחתונה 7">
            <a:extLst>
              <a:ext uri="{FF2B5EF4-FFF2-40B4-BE49-F238E27FC236}">
                <a16:creationId xmlns:a16="http://schemas.microsoft.com/office/drawing/2014/main" id="{E16C053D-E3FA-1E68-B3CD-A96B5CA5CB41}"/>
              </a:ext>
            </a:extLst>
          </p:cNvPr>
          <p:cNvSpPr>
            <a:spLocks noGrp="1"/>
          </p:cNvSpPr>
          <p:nvPr>
            <p:ph type="ftr" sz="quarter" idx="11"/>
          </p:nvPr>
        </p:nvSpPr>
        <p:spPr/>
        <p:txBody>
          <a:bodyPr/>
          <a:lstStyle/>
          <a:p>
            <a:r>
              <a:rPr lang="en-US" dirty="0"/>
              <a:t>Ali </a:t>
            </a:r>
            <a:r>
              <a:rPr lang="en-US" dirty="0" err="1"/>
              <a:t>Swade</a:t>
            </a:r>
            <a:r>
              <a:rPr lang="en-US" dirty="0"/>
              <a:t> and </a:t>
            </a:r>
            <a:r>
              <a:rPr lang="en-US" dirty="0" err="1"/>
              <a:t>Suray</a:t>
            </a:r>
            <a:r>
              <a:rPr lang="en-US" dirty="0"/>
              <a:t> </a:t>
            </a:r>
            <a:r>
              <a:rPr lang="en-US" dirty="0" err="1"/>
              <a:t>Swade</a:t>
            </a:r>
            <a:r>
              <a:rPr lang="en-US" dirty="0"/>
              <a:t>, Winter 2022</a:t>
            </a:r>
          </a:p>
        </p:txBody>
      </p:sp>
      <p:sp>
        <p:nvSpPr>
          <p:cNvPr id="9" name="מציין מיקום של מספר שקופית 8">
            <a:extLst>
              <a:ext uri="{FF2B5EF4-FFF2-40B4-BE49-F238E27FC236}">
                <a16:creationId xmlns:a16="http://schemas.microsoft.com/office/drawing/2014/main" id="{8D0AD203-F44B-0047-2302-4CAC5365AA70}"/>
              </a:ext>
            </a:extLst>
          </p:cNvPr>
          <p:cNvSpPr>
            <a:spLocks noGrp="1"/>
          </p:cNvSpPr>
          <p:nvPr>
            <p:ph type="sldNum" sz="quarter" idx="12"/>
          </p:nvPr>
        </p:nvSpPr>
        <p:spPr/>
        <p:txBody>
          <a:bodyPr/>
          <a:lstStyle/>
          <a:p>
            <a:fld id="{65F2D7F2-A8CB-4A0F-A010-E411F6BF73C3}" type="slidenum">
              <a:rPr lang="en-US" smtClean="0"/>
              <a:t>5</a:t>
            </a:fld>
            <a:endParaRPr lang="en-US"/>
          </a:p>
        </p:txBody>
      </p:sp>
      <p:sp>
        <p:nvSpPr>
          <p:cNvPr id="5" name="Horizontal Scroll 4">
            <a:extLst>
              <a:ext uri="{FF2B5EF4-FFF2-40B4-BE49-F238E27FC236}">
                <a16:creationId xmlns:a16="http://schemas.microsoft.com/office/drawing/2014/main" id="{5002552F-04E6-00B0-745A-E321D1BFC0F3}"/>
              </a:ext>
            </a:extLst>
          </p:cNvPr>
          <p:cNvSpPr/>
          <p:nvPr/>
        </p:nvSpPr>
        <p:spPr>
          <a:xfrm>
            <a:off x="9924906" y="3912630"/>
            <a:ext cx="1736023" cy="11010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r>
              <a:rPr lang="en-IL" dirty="0"/>
              <a:t>erial transmission</a:t>
            </a:r>
          </a:p>
        </p:txBody>
      </p:sp>
      <p:sp>
        <p:nvSpPr>
          <p:cNvPr id="10" name="Horizontal Scroll 9">
            <a:extLst>
              <a:ext uri="{FF2B5EF4-FFF2-40B4-BE49-F238E27FC236}">
                <a16:creationId xmlns:a16="http://schemas.microsoft.com/office/drawing/2014/main" id="{E7A60B87-6CAA-BD6D-BA71-65967A4C4B27}"/>
              </a:ext>
            </a:extLst>
          </p:cNvPr>
          <p:cNvSpPr/>
          <p:nvPr/>
        </p:nvSpPr>
        <p:spPr>
          <a:xfrm>
            <a:off x="9949353" y="2758961"/>
            <a:ext cx="1736023" cy="11010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Key-value</a:t>
            </a:r>
            <a:endParaRPr lang="en-IL" dirty="0"/>
          </a:p>
        </p:txBody>
      </p:sp>
      <p:sp>
        <p:nvSpPr>
          <p:cNvPr id="11" name="Horizontal Scroll 10">
            <a:extLst>
              <a:ext uri="{FF2B5EF4-FFF2-40B4-BE49-F238E27FC236}">
                <a16:creationId xmlns:a16="http://schemas.microsoft.com/office/drawing/2014/main" id="{CBE05E62-6068-75F1-574B-9CEA5FD861D4}"/>
              </a:ext>
            </a:extLst>
          </p:cNvPr>
          <p:cNvSpPr/>
          <p:nvPr/>
        </p:nvSpPr>
        <p:spPr>
          <a:xfrm>
            <a:off x="9949353" y="5013642"/>
            <a:ext cx="1736023" cy="11010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for humans and machines</a:t>
            </a:r>
            <a:endParaRPr lang="en-IL" dirty="0"/>
          </a:p>
        </p:txBody>
      </p:sp>
      <p:cxnSp>
        <p:nvCxnSpPr>
          <p:cNvPr id="13" name="Straight Arrow Connector 12">
            <a:extLst>
              <a:ext uri="{FF2B5EF4-FFF2-40B4-BE49-F238E27FC236}">
                <a16:creationId xmlns:a16="http://schemas.microsoft.com/office/drawing/2014/main" id="{7494796B-C6AB-4D7B-87F8-FC6BA7B6995D}"/>
              </a:ext>
            </a:extLst>
          </p:cNvPr>
          <p:cNvCxnSpPr/>
          <p:nvPr/>
        </p:nvCxnSpPr>
        <p:spPr>
          <a:xfrm flipV="1">
            <a:off x="8304245" y="3429000"/>
            <a:ext cx="1455575" cy="144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1F238E-4B5D-24CD-73EB-757C3A804698}"/>
              </a:ext>
            </a:extLst>
          </p:cNvPr>
          <p:cNvCxnSpPr/>
          <p:nvPr/>
        </p:nvCxnSpPr>
        <p:spPr>
          <a:xfrm flipV="1">
            <a:off x="8341567" y="4590661"/>
            <a:ext cx="1418253" cy="42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21A50E-ED57-CC40-32F1-EC8B864E6F00}"/>
              </a:ext>
            </a:extLst>
          </p:cNvPr>
          <p:cNvCxnSpPr>
            <a:cxnSpLocks/>
          </p:cNvCxnSpPr>
          <p:nvPr/>
        </p:nvCxnSpPr>
        <p:spPr>
          <a:xfrm>
            <a:off x="8394393" y="5230652"/>
            <a:ext cx="1365427" cy="33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562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6</a:t>
            </a:fld>
            <a:endParaRPr lang="en-US"/>
          </a:p>
        </p:txBody>
      </p:sp>
      <p:graphicFrame>
        <p:nvGraphicFramePr>
          <p:cNvPr id="6" name="דיאגרמה 5"/>
          <p:cNvGraphicFramePr/>
          <p:nvPr>
            <p:extLst>
              <p:ext uri="{D42A27DB-BD31-4B8C-83A1-F6EECF244321}">
                <p14:modId xmlns:p14="http://schemas.microsoft.com/office/powerpoint/2010/main" val="2148917639"/>
              </p:ext>
            </p:extLst>
          </p:nvPr>
        </p:nvGraphicFramePr>
        <p:xfrm>
          <a:off x="225680" y="870524"/>
          <a:ext cx="11743813" cy="6527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לבן 6"/>
          <p:cNvSpPr/>
          <p:nvPr/>
        </p:nvSpPr>
        <p:spPr>
          <a:xfrm>
            <a:off x="680736" y="870524"/>
            <a:ext cx="4929170" cy="620170"/>
          </a:xfrm>
          <a:prstGeom prst="rect">
            <a:avLst/>
          </a:prstGeom>
        </p:spPr>
        <p:txBody>
          <a:bodyPr wrap="none">
            <a:spAutoFit/>
          </a:bodyPr>
          <a:lstStyle/>
          <a:p>
            <a:pPr>
              <a:lnSpc>
                <a:spcPct val="85000"/>
              </a:lnSpc>
              <a:spcBef>
                <a:spcPct val="0"/>
              </a:spcBef>
              <a:spcAft>
                <a:spcPts val="600"/>
              </a:spcAft>
            </a:pPr>
            <a:r>
              <a:rPr lang="en-US" sz="4000" spc="-50" dirty="0">
                <a:ln w="0"/>
              </a:rPr>
              <a:t>Wireless mesh network</a:t>
            </a:r>
          </a:p>
        </p:txBody>
      </p:sp>
    </p:spTree>
    <p:extLst>
      <p:ext uri="{BB962C8B-B14F-4D97-AF65-F5344CB8AC3E}">
        <p14:creationId xmlns:p14="http://schemas.microsoft.com/office/powerpoint/2010/main" val="2646345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7</a:t>
            </a:fld>
            <a:endParaRPr lang="en-US"/>
          </a:p>
        </p:txBody>
      </p:sp>
      <p:sp>
        <p:nvSpPr>
          <p:cNvPr id="6" name="מלבן 5"/>
          <p:cNvSpPr/>
          <p:nvPr/>
        </p:nvSpPr>
        <p:spPr>
          <a:xfrm>
            <a:off x="1053245" y="1153281"/>
            <a:ext cx="4983608" cy="620170"/>
          </a:xfrm>
          <a:prstGeom prst="rect">
            <a:avLst/>
          </a:prstGeom>
        </p:spPr>
        <p:txBody>
          <a:bodyPr wrap="none">
            <a:spAutoFit/>
          </a:bodyPr>
          <a:lstStyle/>
          <a:p>
            <a:pPr>
              <a:lnSpc>
                <a:spcPct val="85000"/>
              </a:lnSpc>
              <a:spcBef>
                <a:spcPct val="0"/>
              </a:spcBef>
              <a:spcAft>
                <a:spcPts val="600"/>
              </a:spcAft>
            </a:pPr>
            <a:r>
              <a:rPr lang="en-US" sz="4000" spc="-50" dirty="0">
                <a:ln w="0"/>
              </a:rPr>
              <a:t>From MANET to WMN:</a:t>
            </a:r>
          </a:p>
        </p:txBody>
      </p:sp>
      <p:graphicFrame>
        <p:nvGraphicFramePr>
          <p:cNvPr id="8" name="דיאגרמה 7"/>
          <p:cNvGraphicFramePr/>
          <p:nvPr>
            <p:extLst>
              <p:ext uri="{D42A27DB-BD31-4B8C-83A1-F6EECF244321}">
                <p14:modId xmlns:p14="http://schemas.microsoft.com/office/powerpoint/2010/main" val="3575318243"/>
              </p:ext>
            </p:extLst>
          </p:nvPr>
        </p:nvGraphicFramePr>
        <p:xfrm>
          <a:off x="2747775" y="2320439"/>
          <a:ext cx="6699624" cy="3592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מלבן 8"/>
          <p:cNvSpPr/>
          <p:nvPr/>
        </p:nvSpPr>
        <p:spPr>
          <a:xfrm>
            <a:off x="256988" y="2877669"/>
            <a:ext cx="2169459" cy="2256086"/>
          </a:xfrm>
          <a:prstGeom prst="rect">
            <a:avLst/>
          </a:prstGeom>
          <a:blipFill>
            <a:blip r:embed="rId8">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מלבן 9"/>
          <p:cNvSpPr/>
          <p:nvPr/>
        </p:nvSpPr>
        <p:spPr>
          <a:xfrm>
            <a:off x="9646024" y="3104328"/>
            <a:ext cx="2137973" cy="1802769"/>
          </a:xfrm>
          <a:prstGeom prst="rect">
            <a:avLst/>
          </a:prstGeom>
          <a:blipFill>
            <a:blip r:embed="rId9">
              <a:extLst>
                <a:ext uri="{28A0092B-C50C-407E-A947-70E740481C1C}">
                  <a14:useLocalDpi xmlns:a14="http://schemas.microsoft.com/office/drawing/2010/main" val="0"/>
                </a:ext>
              </a:extLst>
            </a:blip>
            <a:srcRect/>
            <a:stretch>
              <a:fillRect l="-12000" r="-1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6317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8</a:t>
            </a:fld>
            <a:endParaRPr lang="en-US"/>
          </a:p>
        </p:txBody>
      </p:sp>
      <p:graphicFrame>
        <p:nvGraphicFramePr>
          <p:cNvPr id="2" name="דיאגרמה 1"/>
          <p:cNvGraphicFramePr/>
          <p:nvPr>
            <p:extLst>
              <p:ext uri="{D42A27DB-BD31-4B8C-83A1-F6EECF244321}">
                <p14:modId xmlns:p14="http://schemas.microsoft.com/office/powerpoint/2010/main" val="3274105866"/>
              </p:ext>
            </p:extLst>
          </p:nvPr>
        </p:nvGraphicFramePr>
        <p:xfrm>
          <a:off x="6887496" y="3554336"/>
          <a:ext cx="4906297" cy="3624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דיאגרמה 10"/>
          <p:cNvGraphicFramePr/>
          <p:nvPr>
            <p:extLst>
              <p:ext uri="{D42A27DB-BD31-4B8C-83A1-F6EECF244321}">
                <p14:modId xmlns:p14="http://schemas.microsoft.com/office/powerpoint/2010/main" val="3166718198"/>
              </p:ext>
            </p:extLst>
          </p:nvPr>
        </p:nvGraphicFramePr>
        <p:xfrm>
          <a:off x="6617012" y="-1001445"/>
          <a:ext cx="5447263" cy="3535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דיאגרמה 12"/>
          <p:cNvGraphicFramePr/>
          <p:nvPr>
            <p:extLst>
              <p:ext uri="{D42A27DB-BD31-4B8C-83A1-F6EECF244321}">
                <p14:modId xmlns:p14="http://schemas.microsoft.com/office/powerpoint/2010/main" val="370733902"/>
              </p:ext>
            </p:extLst>
          </p:nvPr>
        </p:nvGraphicFramePr>
        <p:xfrm>
          <a:off x="1112148" y="766543"/>
          <a:ext cx="3631381" cy="559264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 name="תמונה 2"/>
          <p:cNvPicPr>
            <a:picLocks noChangeAspect="1"/>
          </p:cNvPicPr>
          <p:nvPr/>
        </p:nvPicPr>
        <p:blipFill>
          <a:blip r:embed="rId18"/>
          <a:stretch>
            <a:fillRect/>
          </a:stretch>
        </p:blipFill>
        <p:spPr>
          <a:xfrm>
            <a:off x="8219032" y="1629019"/>
            <a:ext cx="1829055" cy="1933845"/>
          </a:xfrm>
          <a:prstGeom prst="rect">
            <a:avLst/>
          </a:prstGeom>
        </p:spPr>
      </p:pic>
    </p:spTree>
    <p:extLst>
      <p:ext uri="{BB962C8B-B14F-4D97-AF65-F5344CB8AC3E}">
        <p14:creationId xmlns:p14="http://schemas.microsoft.com/office/powerpoint/2010/main" val="2792490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1"/>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strVal val="#ppt_w*0.70"/>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11" grpId="0">
        <p:bldAsOne/>
      </p:bldGraphic>
      <p:bldGraphic spid="1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A6CFCC-3F8E-FADD-E238-716D47F1BCEF}"/>
              </a:ext>
            </a:extLst>
          </p:cNvPr>
          <p:cNvSpPr>
            <a:spLocks noGrp="1"/>
          </p:cNvSpPr>
          <p:nvPr>
            <p:ph type="title"/>
          </p:nvPr>
        </p:nvSpPr>
        <p:spPr/>
        <p:txBody>
          <a:bodyPr>
            <a:normAutofit/>
          </a:bodyPr>
          <a:lstStyle/>
          <a:p>
            <a:r>
              <a:rPr lang="en-US" sz="4400" dirty="0"/>
              <a:t>PainlessMesh Library- Node Type</a:t>
            </a:r>
            <a:endParaRPr lang="he-IL" sz="4400" dirty="0"/>
          </a:p>
        </p:txBody>
      </p:sp>
      <p:sp>
        <p:nvSpPr>
          <p:cNvPr id="4" name="מציין מיקום של כותרת תחתונה 3">
            <a:extLst>
              <a:ext uri="{FF2B5EF4-FFF2-40B4-BE49-F238E27FC236}">
                <a16:creationId xmlns:a16="http://schemas.microsoft.com/office/drawing/2014/main" id="{5DB762DD-3587-A1EE-FBEF-DF109E176B8A}"/>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8B445E91-1462-D9B9-4465-226560B5F68E}"/>
              </a:ext>
            </a:extLst>
          </p:cNvPr>
          <p:cNvSpPr>
            <a:spLocks noGrp="1"/>
          </p:cNvSpPr>
          <p:nvPr>
            <p:ph type="sldNum" sz="quarter" idx="12"/>
          </p:nvPr>
        </p:nvSpPr>
        <p:spPr/>
        <p:txBody>
          <a:bodyPr/>
          <a:lstStyle/>
          <a:p>
            <a:fld id="{65F2D7F2-A8CB-4A0F-A010-E411F6BF73C3}" type="slidenum">
              <a:rPr lang="en-US" smtClean="0"/>
              <a:t>9</a:t>
            </a:fld>
            <a:endParaRPr lang="en-US"/>
          </a:p>
        </p:txBody>
      </p:sp>
      <p:pic>
        <p:nvPicPr>
          <p:cNvPr id="7" name="תמונה 6">
            <a:extLst>
              <a:ext uri="{FF2B5EF4-FFF2-40B4-BE49-F238E27FC236}">
                <a16:creationId xmlns:a16="http://schemas.microsoft.com/office/drawing/2014/main" id="{B8201013-278D-5372-93C9-80DE8B271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158" y="2054586"/>
            <a:ext cx="7985683" cy="3729335"/>
          </a:xfrm>
          <a:prstGeom prst="rect">
            <a:avLst/>
          </a:prstGeom>
        </p:spPr>
      </p:pic>
    </p:spTree>
    <p:extLst>
      <p:ext uri="{BB962C8B-B14F-4D97-AF65-F5344CB8AC3E}">
        <p14:creationId xmlns:p14="http://schemas.microsoft.com/office/powerpoint/2010/main" val="1098672981"/>
      </p:ext>
    </p:extLst>
  </p:cSld>
  <p:clrMapOvr>
    <a:masterClrMapping/>
  </p:clrMapOvr>
  <p:transition spd="slow">
    <p:push dir="u"/>
  </p:transition>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מבט לאחור">
  <a:themeElements>
    <a:clrScheme name="מבט לאחור">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מבט לאחור">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בט לאחור">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7184</TotalTime>
  <Words>4153</Words>
  <Application>Microsoft Office PowerPoint</Application>
  <PresentationFormat>מסך רחב</PresentationFormat>
  <Paragraphs>437</Paragraphs>
  <Slides>30</Slides>
  <Notes>30</Notes>
  <HiddenSlides>0</HiddenSlides>
  <MMClips>0</MMClips>
  <ScaleCrop>false</ScaleCrop>
  <HeadingPairs>
    <vt:vector size="6" baseType="variant">
      <vt:variant>
        <vt:lpstr>גופנים בשימוש</vt:lpstr>
      </vt:variant>
      <vt:variant>
        <vt:i4>8</vt:i4>
      </vt:variant>
      <vt:variant>
        <vt:lpstr>ערכת נושא</vt:lpstr>
      </vt:variant>
      <vt:variant>
        <vt:i4>3</vt:i4>
      </vt:variant>
      <vt:variant>
        <vt:lpstr>כותרות שקופיות</vt:lpstr>
      </vt:variant>
      <vt:variant>
        <vt:i4>30</vt:i4>
      </vt:variant>
    </vt:vector>
  </HeadingPairs>
  <TitlesOfParts>
    <vt:vector size="41" baseType="lpstr">
      <vt:lpstr>Arial</vt:lpstr>
      <vt:lpstr>Calibri</vt:lpstr>
      <vt:lpstr>Calibri Light</vt:lpstr>
      <vt:lpstr>Cambria Math</vt:lpstr>
      <vt:lpstr>David</vt:lpstr>
      <vt:lpstr>Symbol</vt:lpstr>
      <vt:lpstr>Wingdings</vt:lpstr>
      <vt:lpstr>Wingdings 2</vt:lpstr>
      <vt:lpstr>HDOfficeLightV0</vt:lpstr>
      <vt:lpstr>מבט לאחור</vt:lpstr>
      <vt:lpstr>ערכת נושא Office</vt:lpstr>
      <vt:lpstr>מצגת של PowerPoint‏</vt:lpstr>
      <vt:lpstr>Agenda</vt:lpstr>
      <vt:lpstr>מצגת של PowerPoint‏</vt:lpstr>
      <vt:lpstr>מצגת של PowerPoint‏</vt:lpstr>
      <vt:lpstr>מצגת של PowerPoint‏</vt:lpstr>
      <vt:lpstr>מצגת של PowerPoint‏</vt:lpstr>
      <vt:lpstr>מצגת של PowerPoint‏</vt:lpstr>
      <vt:lpstr>מצגת של PowerPoint‏</vt:lpstr>
      <vt:lpstr>PainlessMesh Library- Node Type</vt:lpstr>
      <vt:lpstr>PainlessMesh Library- Routing Table</vt:lpstr>
      <vt:lpstr>PainlessMesh Library- Building a Network</vt:lpstr>
      <vt:lpstr>PainlessMesh Library- User Designated Root Node</vt:lpstr>
      <vt:lpstr>PainlessMesh Library- Data Transmission</vt:lpstr>
      <vt:lpstr>PainlessMesh Library- Mesh Programming</vt:lpstr>
      <vt:lpstr>מצגת של PowerPoint‏</vt:lpstr>
      <vt:lpstr>מצגת של PowerPoint‏</vt:lpstr>
      <vt:lpstr>מצגת של PowerPoint‏</vt:lpstr>
      <vt:lpstr>Development Environments</vt:lpstr>
      <vt:lpstr>מצגת של PowerPoint‏</vt:lpstr>
      <vt:lpstr>Flash detecting - psudo code</vt:lpstr>
      <vt:lpstr>running the solution:</vt:lpstr>
      <vt:lpstr>Results- Alerts Results:   One master, 1 client with server</vt:lpstr>
      <vt:lpstr>Results- Alerts Results:   One master, 2 client with server</vt:lpstr>
      <vt:lpstr>Results- Alerts Results:   One master, 3 client with server</vt:lpstr>
      <vt:lpstr>Results- Image Results:</vt:lpstr>
      <vt:lpstr>Results- Image Results:</vt:lpstr>
      <vt:lpstr>Results- Image Results:</vt:lpstr>
      <vt:lpstr>Results- Resize packets:</vt:lpstr>
      <vt:lpstr>Conclusion</vt:lpstr>
      <vt:lpstr>Suggestions to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Suray Sweed</dc:creator>
  <cp:lastModifiedBy>suray sweed</cp:lastModifiedBy>
  <cp:revision>234</cp:revision>
  <dcterms:created xsi:type="dcterms:W3CDTF">2022-12-11T18:09:59Z</dcterms:created>
  <dcterms:modified xsi:type="dcterms:W3CDTF">2023-09-28T07:39:31Z</dcterms:modified>
</cp:coreProperties>
</file>